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1"/>
  </p:sldMasterIdLst>
  <p:notesMasterIdLst>
    <p:notesMasterId r:id="rId5"/>
  </p:notesMasterIdLst>
  <p:handoutMasterIdLst>
    <p:handoutMasterId r:id="rId6"/>
  </p:handoutMasterIdLst>
  <p:sldIdLst>
    <p:sldId id="260" r:id="rId2"/>
    <p:sldId id="261" r:id="rId3"/>
    <p:sldId id="262"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68"/>
    <p:restoredTop sz="96327"/>
  </p:normalViewPr>
  <p:slideViewPr>
    <p:cSldViewPr snapToGrid="0" snapToObjects="1">
      <p:cViewPr varScale="1">
        <p:scale>
          <a:sx n="67" d="100"/>
          <a:sy n="67" d="100"/>
        </p:scale>
        <p:origin x="812" y="52"/>
      </p:cViewPr>
      <p:guideLst>
        <p:guide orient="horz" pos="2160"/>
        <p:guide pos="3840"/>
      </p:guideLst>
    </p:cSldViewPr>
  </p:slideViewPr>
  <p:notesTextViewPr>
    <p:cViewPr>
      <p:scale>
        <a:sx n="1" d="1"/>
        <a:sy n="1" d="1"/>
      </p:scale>
      <p:origin x="0" y="0"/>
    </p:cViewPr>
  </p:notesTextViewPr>
  <p:notesViewPr>
    <p:cSldViewPr snapToGrid="0" snapToObjects="1" showGuides="1">
      <p:cViewPr varScale="1">
        <p:scale>
          <a:sx n="159" d="100"/>
          <a:sy n="159" d="100"/>
        </p:scale>
        <p:origin x="682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C3D0ABB3-B508-824E-9330-D578EB41FA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3211CAB2-C5D2-2640-AEBE-3DE4D2EB3BD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D222F56-76CC-2244-9969-3BD231BC40BB}" type="datetimeFigureOut">
              <a:t>04.04.2023</a:t>
            </a:fld>
            <a:endParaRPr lang="cs-CZ"/>
          </a:p>
        </p:txBody>
      </p:sp>
      <p:sp>
        <p:nvSpPr>
          <p:cNvPr id="4" name="Zástupný symbol pro zápatí 3">
            <a:extLst>
              <a:ext uri="{FF2B5EF4-FFF2-40B4-BE49-F238E27FC236}">
                <a16:creationId xmlns:a16="http://schemas.microsoft.com/office/drawing/2014/main" id="{9BC07A37-2E4C-4A45-B370-BAA6DA94F2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CAF3F6C6-389C-964B-A899-5EA4A12A0B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8920A4-C4B0-3B45-B166-80304E6D2023}" type="slidenum">
              <a:t>‹#›</a:t>
            </a:fld>
            <a:endParaRPr lang="cs-CZ"/>
          </a:p>
        </p:txBody>
      </p:sp>
    </p:spTree>
    <p:extLst>
      <p:ext uri="{BB962C8B-B14F-4D97-AF65-F5344CB8AC3E}">
        <p14:creationId xmlns:p14="http://schemas.microsoft.com/office/powerpoint/2010/main" val="522674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9BFD12-7377-AF4F-9E5D-41F7F9A57BED}" type="datetimeFigureOut">
              <a:t>04.04.2023</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6F805-EB17-214F-846F-533D26B85AF7}" type="slidenum">
              <a:t>‹#›</a:t>
            </a:fld>
            <a:endParaRPr lang="cs-CZ"/>
          </a:p>
        </p:txBody>
      </p:sp>
    </p:spTree>
    <p:extLst>
      <p:ext uri="{BB962C8B-B14F-4D97-AF65-F5344CB8AC3E}">
        <p14:creationId xmlns:p14="http://schemas.microsoft.com/office/powerpoint/2010/main" val="1957979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solidFill>
          <a:schemeClr val="bg1"/>
        </a:solidFill>
        <a:effectLst/>
      </p:bgPr>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5F0446E-2BA5-074F-9D5A-1DA860FC77A8}"/>
              </a:ext>
            </a:extLst>
          </p:cNvPr>
          <p:cNvSpPr>
            <a:spLocks noGrp="1"/>
          </p:cNvSpPr>
          <p:nvPr>
            <p:ph type="title"/>
          </p:nvPr>
        </p:nvSpPr>
        <p:spPr>
          <a:xfrm>
            <a:off x="845298" y="989302"/>
            <a:ext cx="10515600" cy="2852737"/>
          </a:xfrm>
        </p:spPr>
        <p:txBody>
          <a:bodyPr anchor="b"/>
          <a:lstStyle>
            <a:lvl1pPr>
              <a:defRPr sz="6000"/>
            </a:lvl1pPr>
          </a:lstStyle>
          <a:p>
            <a:r>
              <a:rPr lang="cs-CZ" dirty="0"/>
              <a:t>Kliknutím lze upravit styl.</a:t>
            </a:r>
            <a:endParaRPr lang="en-US" dirty="0"/>
          </a:p>
        </p:txBody>
      </p:sp>
      <p:sp>
        <p:nvSpPr>
          <p:cNvPr id="12" name="Text Placeholder 2">
            <a:extLst>
              <a:ext uri="{FF2B5EF4-FFF2-40B4-BE49-F238E27FC236}">
                <a16:creationId xmlns:a16="http://schemas.microsoft.com/office/drawing/2014/main" id="{6D1C52D7-9D53-964E-AD7F-FCDE91C29911}"/>
              </a:ext>
            </a:extLst>
          </p:cNvPr>
          <p:cNvSpPr>
            <a:spLocks noGrp="1"/>
          </p:cNvSpPr>
          <p:nvPr>
            <p:ph type="body" idx="1"/>
          </p:nvPr>
        </p:nvSpPr>
        <p:spPr>
          <a:xfrm>
            <a:off x="845298" y="386902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Po kliknutí můžete upravovat styly textu v předloze.</a:t>
            </a:r>
          </a:p>
        </p:txBody>
      </p:sp>
    </p:spTree>
    <p:extLst>
      <p:ext uri="{BB962C8B-B14F-4D97-AF65-F5344CB8AC3E}">
        <p14:creationId xmlns:p14="http://schemas.microsoft.com/office/powerpoint/2010/main" val="367936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r>
              <a:rPr lang="cs-CZ"/>
              <a:t>2023</a:t>
            </a:r>
          </a:p>
        </p:txBody>
      </p:sp>
      <p:sp>
        <p:nvSpPr>
          <p:cNvPr id="5" name="Footer Placeholder 4"/>
          <p:cNvSpPr>
            <a:spLocks noGrp="1"/>
          </p:cNvSpPr>
          <p:nvPr>
            <p:ph type="ftr" sz="quarter" idx="11"/>
          </p:nvPr>
        </p:nvSpPr>
        <p:spPr/>
        <p:txBody>
          <a:bodyPr/>
          <a:lstStyle/>
          <a:p>
            <a:r>
              <a:rPr lang="cs-CZ"/>
              <a:t>©Všechna práva vyhrazena</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718404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259388"/>
          </a:xfrm>
        </p:spPr>
        <p:txBody>
          <a:bodyPr vert="eaVert"/>
          <a:lstStyle/>
          <a:p>
            <a:r>
              <a:rPr lang="cs-CZ" dirty="0"/>
              <a:t>Kliknutím lze upravit styl.</a:t>
            </a:r>
            <a:endParaRPr lang="en-US" dirty="0"/>
          </a:p>
        </p:txBody>
      </p:sp>
      <p:sp>
        <p:nvSpPr>
          <p:cNvPr id="3" name="Vertical Text Placeholder 2"/>
          <p:cNvSpPr>
            <a:spLocks noGrp="1"/>
          </p:cNvSpPr>
          <p:nvPr>
            <p:ph type="body" orient="vert" idx="1"/>
          </p:nvPr>
        </p:nvSpPr>
        <p:spPr>
          <a:xfrm>
            <a:off x="838200" y="365125"/>
            <a:ext cx="7734300" cy="5259388"/>
          </a:xfrm>
        </p:spPr>
        <p:txBody>
          <a:bodyPr vert="eaVert"/>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r>
              <a:rPr lang="cs-CZ"/>
              <a:t>2023</a:t>
            </a:r>
          </a:p>
        </p:txBody>
      </p:sp>
      <p:sp>
        <p:nvSpPr>
          <p:cNvPr id="5" name="Footer Placeholder 4"/>
          <p:cNvSpPr>
            <a:spLocks noGrp="1"/>
          </p:cNvSpPr>
          <p:nvPr>
            <p:ph type="ftr" sz="quarter" idx="11"/>
          </p:nvPr>
        </p:nvSpPr>
        <p:spPr/>
        <p:txBody>
          <a:bodyPr/>
          <a:lstStyle/>
          <a:p>
            <a:r>
              <a:rPr lang="cs-CZ"/>
              <a:t>©Všechna práva vyhrazena</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2258614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Content Placeholder 2"/>
          <p:cNvSpPr>
            <a:spLocks noGrp="1"/>
          </p:cNvSpPr>
          <p:nvPr>
            <p:ph idx="1"/>
          </p:nvPr>
        </p:nvSpPr>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10"/>
          </p:nvPr>
        </p:nvSpPr>
        <p:spPr/>
        <p:txBody>
          <a:bodyPr/>
          <a:lstStyle/>
          <a:p>
            <a:r>
              <a:rPr lang="cs-CZ"/>
              <a:t>2023</a:t>
            </a:r>
          </a:p>
        </p:txBody>
      </p:sp>
      <p:sp>
        <p:nvSpPr>
          <p:cNvPr id="5" name="Footer Placeholder 4"/>
          <p:cNvSpPr>
            <a:spLocks noGrp="1"/>
          </p:cNvSpPr>
          <p:nvPr>
            <p:ph type="ftr" sz="quarter" idx="11"/>
          </p:nvPr>
        </p:nvSpPr>
        <p:spPr/>
        <p:txBody>
          <a:bodyPr/>
          <a:lstStyle/>
          <a:p>
            <a:r>
              <a:rPr lang="cs-CZ"/>
              <a:t>©Všechna práva vyhrazena</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09396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cs-CZ"/>
              <a:t>2023</a:t>
            </a:r>
          </a:p>
        </p:txBody>
      </p:sp>
      <p:sp>
        <p:nvSpPr>
          <p:cNvPr id="5" name="Footer Placeholder 4"/>
          <p:cNvSpPr>
            <a:spLocks noGrp="1"/>
          </p:cNvSpPr>
          <p:nvPr>
            <p:ph type="ftr" sz="quarter" idx="11"/>
          </p:nvPr>
        </p:nvSpPr>
        <p:spPr/>
        <p:txBody>
          <a:bodyPr/>
          <a:lstStyle/>
          <a:p>
            <a:r>
              <a:rPr lang="cs-CZ"/>
              <a:t>©Všechna práva vyhrazena</a:t>
            </a:r>
          </a:p>
        </p:txBody>
      </p:sp>
      <p:sp>
        <p:nvSpPr>
          <p:cNvPr id="6" name="Slide Number Placeholder 5"/>
          <p:cNvSpPr>
            <a:spLocks noGrp="1"/>
          </p:cNvSpPr>
          <p:nvPr>
            <p:ph type="sldNum" sz="quarter" idx="12"/>
          </p:nvPr>
        </p:nvSpPr>
        <p:spPr/>
        <p:txBody>
          <a:bodyPr/>
          <a:lstStyle/>
          <a:p>
            <a:fld id="{E2513053-D514-8448-BD9B-6AC86BD996A2}" type="slidenum">
              <a:t>‹#›</a:t>
            </a:fld>
            <a:endParaRPr lang="cs-CZ"/>
          </a:p>
        </p:txBody>
      </p:sp>
      <p:sp>
        <p:nvSpPr>
          <p:cNvPr id="7" name="Title 1">
            <a:extLst>
              <a:ext uri="{FF2B5EF4-FFF2-40B4-BE49-F238E27FC236}">
                <a16:creationId xmlns:a16="http://schemas.microsoft.com/office/drawing/2014/main" id="{4F4949EF-3906-7247-A998-646612F81A6C}"/>
              </a:ext>
            </a:extLst>
          </p:cNvPr>
          <p:cNvSpPr>
            <a:spLocks noGrp="1"/>
          </p:cNvSpPr>
          <p:nvPr>
            <p:ph type="title"/>
          </p:nvPr>
        </p:nvSpPr>
        <p:spPr>
          <a:xfrm>
            <a:off x="845298" y="989302"/>
            <a:ext cx="10515600" cy="2852737"/>
          </a:xfrm>
        </p:spPr>
        <p:txBody>
          <a:bodyPr anchor="b"/>
          <a:lstStyle>
            <a:lvl1pPr>
              <a:defRPr sz="6000"/>
            </a:lvl1pPr>
          </a:lstStyle>
          <a:p>
            <a:r>
              <a:rPr lang="cs-CZ" dirty="0"/>
              <a:t>Kliknutím lze upravit styl.</a:t>
            </a:r>
            <a:endParaRPr lang="en-US" dirty="0"/>
          </a:p>
        </p:txBody>
      </p:sp>
      <p:sp>
        <p:nvSpPr>
          <p:cNvPr id="8" name="Text Placeholder 2">
            <a:extLst>
              <a:ext uri="{FF2B5EF4-FFF2-40B4-BE49-F238E27FC236}">
                <a16:creationId xmlns:a16="http://schemas.microsoft.com/office/drawing/2014/main" id="{544C4C04-2844-7D47-AFA2-6CCB143D943E}"/>
              </a:ext>
            </a:extLst>
          </p:cNvPr>
          <p:cNvSpPr>
            <a:spLocks noGrp="1"/>
          </p:cNvSpPr>
          <p:nvPr>
            <p:ph type="body" idx="1"/>
          </p:nvPr>
        </p:nvSpPr>
        <p:spPr>
          <a:xfrm>
            <a:off x="845298" y="386902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Po kliknutí můžete upravovat styly textu v předloze.</a:t>
            </a:r>
          </a:p>
        </p:txBody>
      </p:sp>
    </p:spTree>
    <p:extLst>
      <p:ext uri="{BB962C8B-B14F-4D97-AF65-F5344CB8AC3E}">
        <p14:creationId xmlns:p14="http://schemas.microsoft.com/office/powerpoint/2010/main" val="428039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Content Placeholder 2"/>
          <p:cNvSpPr>
            <a:spLocks noGrp="1"/>
          </p:cNvSpPr>
          <p:nvPr>
            <p:ph sz="half" idx="1"/>
          </p:nvPr>
        </p:nvSpPr>
        <p:spPr>
          <a:xfrm>
            <a:off x="838200" y="1304925"/>
            <a:ext cx="5181600" cy="4319588"/>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Content Placeholder 3"/>
          <p:cNvSpPr>
            <a:spLocks noGrp="1"/>
          </p:cNvSpPr>
          <p:nvPr>
            <p:ph sz="half" idx="2"/>
          </p:nvPr>
        </p:nvSpPr>
        <p:spPr>
          <a:xfrm>
            <a:off x="6172200" y="1304925"/>
            <a:ext cx="5181600" cy="4319588"/>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5" name="Date Placeholder 4"/>
          <p:cNvSpPr>
            <a:spLocks noGrp="1"/>
          </p:cNvSpPr>
          <p:nvPr>
            <p:ph type="dt" sz="half" idx="10"/>
          </p:nvPr>
        </p:nvSpPr>
        <p:spPr/>
        <p:txBody>
          <a:bodyPr/>
          <a:lstStyle/>
          <a:p>
            <a:r>
              <a:rPr lang="cs-CZ"/>
              <a:t>2023</a:t>
            </a:r>
          </a:p>
        </p:txBody>
      </p:sp>
      <p:sp>
        <p:nvSpPr>
          <p:cNvPr id="6" name="Footer Placeholder 5"/>
          <p:cNvSpPr>
            <a:spLocks noGrp="1"/>
          </p:cNvSpPr>
          <p:nvPr>
            <p:ph type="ftr" sz="quarter" idx="11"/>
          </p:nvPr>
        </p:nvSpPr>
        <p:spPr/>
        <p:txBody>
          <a:bodyPr/>
          <a:lstStyle/>
          <a:p>
            <a:r>
              <a:rPr lang="cs-CZ"/>
              <a:t>©Všechna práva vyhrazena</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012697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687388"/>
          </a:xfrm>
        </p:spPr>
        <p:txBody>
          <a:bodyPr anchor="b"/>
          <a:lstStyle/>
          <a:p>
            <a:r>
              <a:rPr lang="cs-CZ" dirty="0"/>
              <a:t>Kliknutím lze upravit styl.</a:t>
            </a:r>
            <a:endParaRPr lang="en-US" dirty="0"/>
          </a:p>
        </p:txBody>
      </p:sp>
      <p:sp>
        <p:nvSpPr>
          <p:cNvPr id="3" name="Text Placeholder 2"/>
          <p:cNvSpPr>
            <a:spLocks noGrp="1"/>
          </p:cNvSpPr>
          <p:nvPr>
            <p:ph type="body" idx="1"/>
          </p:nvPr>
        </p:nvSpPr>
        <p:spPr>
          <a:xfrm>
            <a:off x="839788" y="1304925"/>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a:t>Po kliknutí můžete upravovat styly textu v předloze.</a:t>
            </a:r>
          </a:p>
        </p:txBody>
      </p:sp>
      <p:sp>
        <p:nvSpPr>
          <p:cNvPr id="4" name="Content Placeholder 3"/>
          <p:cNvSpPr>
            <a:spLocks noGrp="1"/>
          </p:cNvSpPr>
          <p:nvPr>
            <p:ph sz="half" idx="2"/>
          </p:nvPr>
        </p:nvSpPr>
        <p:spPr>
          <a:xfrm>
            <a:off x="839788" y="2381248"/>
            <a:ext cx="5157787" cy="324326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5" name="Text Placeholder 4"/>
          <p:cNvSpPr>
            <a:spLocks noGrp="1"/>
          </p:cNvSpPr>
          <p:nvPr>
            <p:ph type="body" sz="quarter" idx="3"/>
          </p:nvPr>
        </p:nvSpPr>
        <p:spPr>
          <a:xfrm>
            <a:off x="6172200" y="1304925"/>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a:t>Po kliknutí můžete upravovat styly textu v předloze.</a:t>
            </a:r>
          </a:p>
        </p:txBody>
      </p:sp>
      <p:sp>
        <p:nvSpPr>
          <p:cNvPr id="6" name="Content Placeholder 5"/>
          <p:cNvSpPr>
            <a:spLocks noGrp="1"/>
          </p:cNvSpPr>
          <p:nvPr>
            <p:ph sz="quarter" idx="4"/>
          </p:nvPr>
        </p:nvSpPr>
        <p:spPr>
          <a:xfrm>
            <a:off x="6172200" y="2381248"/>
            <a:ext cx="5183188" cy="3243265"/>
          </a:xfr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7" name="Date Placeholder 6"/>
          <p:cNvSpPr>
            <a:spLocks noGrp="1"/>
          </p:cNvSpPr>
          <p:nvPr>
            <p:ph type="dt" sz="half" idx="10"/>
          </p:nvPr>
        </p:nvSpPr>
        <p:spPr/>
        <p:txBody>
          <a:bodyPr/>
          <a:lstStyle/>
          <a:p>
            <a:r>
              <a:rPr lang="cs-CZ"/>
              <a:t>2023</a:t>
            </a:r>
          </a:p>
        </p:txBody>
      </p:sp>
      <p:sp>
        <p:nvSpPr>
          <p:cNvPr id="8" name="Footer Placeholder 7"/>
          <p:cNvSpPr>
            <a:spLocks noGrp="1"/>
          </p:cNvSpPr>
          <p:nvPr>
            <p:ph type="ftr" sz="quarter" idx="11"/>
          </p:nvPr>
        </p:nvSpPr>
        <p:spPr/>
        <p:txBody>
          <a:bodyPr/>
          <a:lstStyle/>
          <a:p>
            <a:r>
              <a:rPr lang="cs-CZ"/>
              <a:t>©Všechna práva vyhrazena</a:t>
            </a:r>
          </a:p>
        </p:txBody>
      </p:sp>
      <p:sp>
        <p:nvSpPr>
          <p:cNvPr id="9" name="Slide Number Placeholder 8"/>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314635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cs-CZ" dirty="0"/>
              <a:t>Kliknutím lze upravit styl.</a:t>
            </a:r>
            <a:endParaRPr lang="en-US" dirty="0"/>
          </a:p>
        </p:txBody>
      </p:sp>
      <p:sp>
        <p:nvSpPr>
          <p:cNvPr id="3" name="Date Placeholder 2"/>
          <p:cNvSpPr>
            <a:spLocks noGrp="1"/>
          </p:cNvSpPr>
          <p:nvPr>
            <p:ph type="dt" sz="half" idx="10"/>
          </p:nvPr>
        </p:nvSpPr>
        <p:spPr/>
        <p:txBody>
          <a:bodyPr/>
          <a:lstStyle/>
          <a:p>
            <a:r>
              <a:rPr lang="cs-CZ"/>
              <a:t>2023</a:t>
            </a:r>
          </a:p>
        </p:txBody>
      </p:sp>
      <p:sp>
        <p:nvSpPr>
          <p:cNvPr id="4" name="Footer Placeholder 3"/>
          <p:cNvSpPr>
            <a:spLocks noGrp="1"/>
          </p:cNvSpPr>
          <p:nvPr>
            <p:ph type="ftr" sz="quarter" idx="11"/>
          </p:nvPr>
        </p:nvSpPr>
        <p:spPr/>
        <p:txBody>
          <a:bodyPr/>
          <a:lstStyle/>
          <a:p>
            <a:r>
              <a:rPr lang="cs-CZ"/>
              <a:t>©Všechna práva vyhrazena</a:t>
            </a:r>
          </a:p>
        </p:txBody>
      </p:sp>
      <p:sp>
        <p:nvSpPr>
          <p:cNvPr id="5" name="Slide Number Placeholder 4"/>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2124191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cs-CZ"/>
              <a:t>2023</a:t>
            </a:r>
          </a:p>
        </p:txBody>
      </p:sp>
      <p:sp>
        <p:nvSpPr>
          <p:cNvPr id="3" name="Footer Placeholder 2"/>
          <p:cNvSpPr>
            <a:spLocks noGrp="1"/>
          </p:cNvSpPr>
          <p:nvPr>
            <p:ph type="ftr" sz="quarter" idx="11"/>
          </p:nvPr>
        </p:nvSpPr>
        <p:spPr/>
        <p:txBody>
          <a:bodyPr/>
          <a:lstStyle/>
          <a:p>
            <a:r>
              <a:rPr lang="cs-CZ"/>
              <a:t>©Všechna práva vyhrazena</a:t>
            </a:r>
          </a:p>
        </p:txBody>
      </p:sp>
      <p:sp>
        <p:nvSpPr>
          <p:cNvPr id="4" name="Slide Number Placeholder 3"/>
          <p:cNvSpPr>
            <a:spLocks noGrp="1"/>
          </p:cNvSpPr>
          <p:nvPr>
            <p:ph type="sldNum" sz="quarter" idx="12"/>
          </p:nvPr>
        </p:nvSpPr>
        <p:spPr/>
        <p:txBody>
          <a:bodyPr/>
          <a:lstStyle/>
          <a:p>
            <a:fld id="{E2513053-D514-8448-BD9B-6AC86BD996A2}" type="slidenum">
              <a:t>‹#›</a:t>
            </a:fld>
            <a:endParaRPr lang="cs-CZ"/>
          </a:p>
        </p:txBody>
      </p:sp>
    </p:spTree>
    <p:extLst>
      <p:ext uri="{BB962C8B-B14F-4D97-AF65-F5344CB8AC3E}">
        <p14:creationId xmlns:p14="http://schemas.microsoft.com/office/powerpoint/2010/main" val="725680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sah s titulkem">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304925"/>
            <a:ext cx="6172200" cy="43195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Text Placeholder 3"/>
          <p:cNvSpPr>
            <a:spLocks noGrp="1"/>
          </p:cNvSpPr>
          <p:nvPr>
            <p:ph type="body" sz="half" idx="2"/>
          </p:nvPr>
        </p:nvSpPr>
        <p:spPr>
          <a:xfrm>
            <a:off x="839788" y="1304925"/>
            <a:ext cx="3932237" cy="4319589"/>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dirty="0"/>
              <a:t>Po kliknutí můžete upravovat styly textu v předloze.</a:t>
            </a:r>
            <a:endParaRPr lang="en-US" dirty="0"/>
          </a:p>
        </p:txBody>
      </p:sp>
      <p:sp>
        <p:nvSpPr>
          <p:cNvPr id="5" name="Date Placeholder 4"/>
          <p:cNvSpPr>
            <a:spLocks noGrp="1"/>
          </p:cNvSpPr>
          <p:nvPr>
            <p:ph type="dt" sz="half" idx="10"/>
          </p:nvPr>
        </p:nvSpPr>
        <p:spPr/>
        <p:txBody>
          <a:bodyPr/>
          <a:lstStyle/>
          <a:p>
            <a:r>
              <a:rPr lang="cs-CZ"/>
              <a:t>2023</a:t>
            </a:r>
          </a:p>
        </p:txBody>
      </p:sp>
      <p:sp>
        <p:nvSpPr>
          <p:cNvPr id="6" name="Footer Placeholder 5"/>
          <p:cNvSpPr>
            <a:spLocks noGrp="1"/>
          </p:cNvSpPr>
          <p:nvPr>
            <p:ph type="ftr" sz="quarter" idx="11"/>
          </p:nvPr>
        </p:nvSpPr>
        <p:spPr/>
        <p:txBody>
          <a:bodyPr/>
          <a:lstStyle/>
          <a:p>
            <a:r>
              <a:rPr lang="cs-CZ"/>
              <a:t>©Všechna práva vyhrazena</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
        <p:nvSpPr>
          <p:cNvPr id="8" name="Title 1">
            <a:extLst>
              <a:ext uri="{FF2B5EF4-FFF2-40B4-BE49-F238E27FC236}">
                <a16:creationId xmlns:a16="http://schemas.microsoft.com/office/drawing/2014/main" id="{74B2FEFB-40EB-A242-879E-90E7A9ACB2D6}"/>
              </a:ext>
            </a:extLst>
          </p:cNvPr>
          <p:cNvSpPr>
            <a:spLocks noGrp="1"/>
          </p:cNvSpPr>
          <p:nvPr>
            <p:ph type="title"/>
          </p:nvPr>
        </p:nvSpPr>
        <p:spPr>
          <a:xfrm>
            <a:off x="838200" y="374735"/>
            <a:ext cx="10515600" cy="677778"/>
          </a:xfrm>
        </p:spPr>
        <p:txBody>
          <a:bodyPr anchor="b"/>
          <a:lstStyle/>
          <a:p>
            <a:r>
              <a:rPr lang="cs-CZ" dirty="0"/>
              <a:t>Kliknutím lze upravit styl.</a:t>
            </a:r>
            <a:endParaRPr lang="en-US" dirty="0"/>
          </a:p>
        </p:txBody>
      </p:sp>
    </p:spTree>
    <p:extLst>
      <p:ext uri="{BB962C8B-B14F-4D97-AF65-F5344CB8AC3E}">
        <p14:creationId xmlns:p14="http://schemas.microsoft.com/office/powerpoint/2010/main" val="300457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ázek s titulke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1304924"/>
            <a:ext cx="6172200" cy="431958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839788" y="1304926"/>
            <a:ext cx="3932237" cy="4319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dirty="0"/>
              <a:t>Po kliknutí můžete upravovat styly textu v předloze.</a:t>
            </a:r>
            <a:endParaRPr lang="en-US" dirty="0"/>
          </a:p>
        </p:txBody>
      </p:sp>
      <p:sp>
        <p:nvSpPr>
          <p:cNvPr id="5" name="Date Placeholder 4"/>
          <p:cNvSpPr>
            <a:spLocks noGrp="1"/>
          </p:cNvSpPr>
          <p:nvPr>
            <p:ph type="dt" sz="half" idx="10"/>
          </p:nvPr>
        </p:nvSpPr>
        <p:spPr/>
        <p:txBody>
          <a:bodyPr/>
          <a:lstStyle/>
          <a:p>
            <a:r>
              <a:rPr lang="cs-CZ"/>
              <a:t>2023</a:t>
            </a:r>
          </a:p>
        </p:txBody>
      </p:sp>
      <p:sp>
        <p:nvSpPr>
          <p:cNvPr id="6" name="Footer Placeholder 5"/>
          <p:cNvSpPr>
            <a:spLocks noGrp="1"/>
          </p:cNvSpPr>
          <p:nvPr>
            <p:ph type="ftr" sz="quarter" idx="11"/>
          </p:nvPr>
        </p:nvSpPr>
        <p:spPr/>
        <p:txBody>
          <a:bodyPr/>
          <a:lstStyle/>
          <a:p>
            <a:r>
              <a:rPr lang="cs-CZ"/>
              <a:t>©Všechna práva vyhrazena</a:t>
            </a:r>
          </a:p>
        </p:txBody>
      </p:sp>
      <p:sp>
        <p:nvSpPr>
          <p:cNvPr id="7" name="Slide Number Placeholder 6"/>
          <p:cNvSpPr>
            <a:spLocks noGrp="1"/>
          </p:cNvSpPr>
          <p:nvPr>
            <p:ph type="sldNum" sz="quarter" idx="12"/>
          </p:nvPr>
        </p:nvSpPr>
        <p:spPr/>
        <p:txBody>
          <a:bodyPr/>
          <a:lstStyle/>
          <a:p>
            <a:fld id="{E2513053-D514-8448-BD9B-6AC86BD996A2}" type="slidenum">
              <a:t>‹#›</a:t>
            </a:fld>
            <a:endParaRPr lang="cs-CZ"/>
          </a:p>
        </p:txBody>
      </p:sp>
      <p:sp>
        <p:nvSpPr>
          <p:cNvPr id="8" name="Title 1">
            <a:extLst>
              <a:ext uri="{FF2B5EF4-FFF2-40B4-BE49-F238E27FC236}">
                <a16:creationId xmlns:a16="http://schemas.microsoft.com/office/drawing/2014/main" id="{E4DA77E7-49D4-194B-BF48-C6879F89950D}"/>
              </a:ext>
            </a:extLst>
          </p:cNvPr>
          <p:cNvSpPr>
            <a:spLocks noGrp="1"/>
          </p:cNvSpPr>
          <p:nvPr>
            <p:ph type="title"/>
          </p:nvPr>
        </p:nvSpPr>
        <p:spPr>
          <a:xfrm>
            <a:off x="838200" y="374735"/>
            <a:ext cx="10515600" cy="677778"/>
          </a:xfrm>
        </p:spPr>
        <p:txBody>
          <a:bodyPr anchor="b"/>
          <a:lstStyle/>
          <a:p>
            <a:r>
              <a:rPr lang="cs-CZ" dirty="0"/>
              <a:t>Kliknutím lze upravit styl.</a:t>
            </a:r>
            <a:endParaRPr lang="en-US" dirty="0"/>
          </a:p>
        </p:txBody>
      </p:sp>
    </p:spTree>
    <p:extLst>
      <p:ext uri="{BB962C8B-B14F-4D97-AF65-F5344CB8AC3E}">
        <p14:creationId xmlns:p14="http://schemas.microsoft.com/office/powerpoint/2010/main" val="159709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74735"/>
            <a:ext cx="10515600" cy="677778"/>
          </a:xfrm>
          <a:prstGeom prst="rect">
            <a:avLst/>
          </a:prstGeom>
        </p:spPr>
        <p:txBody>
          <a:bodyPr vert="horz" lIns="91440" tIns="45720" rIns="91440" bIns="45720" rtlCol="0" anchor="b">
            <a:normAutofit/>
          </a:bodyPr>
          <a:lstStyle/>
          <a:p>
            <a:r>
              <a:rPr lang="cs-CZ" dirty="0"/>
              <a:t>Kliknutím lze upravit styl.</a:t>
            </a:r>
            <a:endParaRPr lang="en-US" dirty="0"/>
          </a:p>
        </p:txBody>
      </p:sp>
      <p:sp>
        <p:nvSpPr>
          <p:cNvPr id="3" name="Text Placeholder 2"/>
          <p:cNvSpPr>
            <a:spLocks noGrp="1"/>
          </p:cNvSpPr>
          <p:nvPr>
            <p:ph type="body" idx="1"/>
          </p:nvPr>
        </p:nvSpPr>
        <p:spPr>
          <a:xfrm>
            <a:off x="838200" y="1304926"/>
            <a:ext cx="10515600" cy="431958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Date Placeholder 3"/>
          <p:cNvSpPr>
            <a:spLocks noGrp="1"/>
          </p:cNvSpPr>
          <p:nvPr>
            <p:ph type="dt" sz="half" idx="2"/>
          </p:nvPr>
        </p:nvSpPr>
        <p:spPr>
          <a:xfrm>
            <a:off x="8610600" y="6197543"/>
            <a:ext cx="1246909"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cs-CZ"/>
              <a:t>2023</a:t>
            </a:r>
          </a:p>
        </p:txBody>
      </p:sp>
      <p:sp>
        <p:nvSpPr>
          <p:cNvPr id="5" name="Footer Placeholder 4"/>
          <p:cNvSpPr>
            <a:spLocks noGrp="1"/>
          </p:cNvSpPr>
          <p:nvPr>
            <p:ph type="ftr" sz="quarter" idx="3"/>
          </p:nvPr>
        </p:nvSpPr>
        <p:spPr>
          <a:xfrm>
            <a:off x="4038600" y="61872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a:t>©Všechna práva vyhrazena</a:t>
            </a:r>
          </a:p>
        </p:txBody>
      </p:sp>
      <p:sp>
        <p:nvSpPr>
          <p:cNvPr id="6" name="Slide Number Placeholder 5"/>
          <p:cNvSpPr>
            <a:spLocks noGrp="1"/>
          </p:cNvSpPr>
          <p:nvPr>
            <p:ph type="sldNum" sz="quarter" idx="4"/>
          </p:nvPr>
        </p:nvSpPr>
        <p:spPr>
          <a:xfrm>
            <a:off x="10314708" y="6187253"/>
            <a:ext cx="103909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13053-D514-8448-BD9B-6AC86BD996A2}" type="slidenum">
              <a:t>‹#›</a:t>
            </a:fld>
            <a:endParaRPr lang="cs-CZ"/>
          </a:p>
        </p:txBody>
      </p:sp>
      <p:pic>
        <p:nvPicPr>
          <p:cNvPr id="7" name="Obrázek 6">
            <a:extLst>
              <a:ext uri="{FF2B5EF4-FFF2-40B4-BE49-F238E27FC236}">
                <a16:creationId xmlns:a16="http://schemas.microsoft.com/office/drawing/2014/main" id="{D964BFAD-E371-A44E-A2DA-B96F71D70854}"/>
              </a:ext>
            </a:extLst>
          </p:cNvPr>
          <p:cNvPicPr>
            <a:picLocks noChangeAspect="1"/>
          </p:cNvPicPr>
          <p:nvPr userDrawn="1"/>
        </p:nvPicPr>
        <p:blipFill>
          <a:blip r:embed="rId13"/>
          <a:stretch>
            <a:fillRect/>
          </a:stretch>
        </p:blipFill>
        <p:spPr>
          <a:xfrm>
            <a:off x="376539" y="5925500"/>
            <a:ext cx="1440000" cy="637168"/>
          </a:xfrm>
          <a:prstGeom prst="rect">
            <a:avLst/>
          </a:prstGeom>
        </p:spPr>
      </p:pic>
    </p:spTree>
    <p:extLst>
      <p:ext uri="{BB962C8B-B14F-4D97-AF65-F5344CB8AC3E}">
        <p14:creationId xmlns:p14="http://schemas.microsoft.com/office/powerpoint/2010/main" val="28792532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355600" indent="-355600" algn="l" defTabSz="914400" rtl="0" eaLnBrk="1" latinLnBrk="0" hangingPunct="1">
        <a:lnSpc>
          <a:spcPct val="90000"/>
        </a:lnSpc>
        <a:spcBef>
          <a:spcPts val="1000"/>
        </a:spcBef>
        <a:buFont typeface="System Font Regular"/>
        <a:buChar char="–"/>
        <a:tabLst/>
        <a:defRPr sz="2800" kern="1200">
          <a:solidFill>
            <a:schemeClr val="bg2">
              <a:lumMod val="25000"/>
            </a:schemeClr>
          </a:solidFill>
          <a:latin typeface="+mn-lt"/>
          <a:ea typeface="+mn-ea"/>
          <a:cs typeface="+mn-cs"/>
        </a:defRPr>
      </a:lvl1pPr>
      <a:lvl2pPr marL="711200" indent="-355600" algn="l" defTabSz="914400" rtl="0" eaLnBrk="1" latinLnBrk="0" hangingPunct="1">
        <a:lnSpc>
          <a:spcPct val="90000"/>
        </a:lnSpc>
        <a:spcBef>
          <a:spcPts val="500"/>
        </a:spcBef>
        <a:buFont typeface="System Font Regular"/>
        <a:buChar char="–"/>
        <a:tabLst/>
        <a:defRPr sz="2400" kern="1200">
          <a:solidFill>
            <a:schemeClr val="bg2">
              <a:lumMod val="25000"/>
            </a:schemeClr>
          </a:solidFill>
          <a:latin typeface="+mn-lt"/>
          <a:ea typeface="+mn-ea"/>
          <a:cs typeface="+mn-cs"/>
        </a:defRPr>
      </a:lvl2pPr>
      <a:lvl3pPr marL="1068388" indent="-357188" algn="l" defTabSz="914400" rtl="0" eaLnBrk="1" latinLnBrk="0" hangingPunct="1">
        <a:lnSpc>
          <a:spcPct val="90000"/>
        </a:lnSpc>
        <a:spcBef>
          <a:spcPts val="500"/>
        </a:spcBef>
        <a:buFont typeface="System Font Regular"/>
        <a:buChar char="–"/>
        <a:tabLst/>
        <a:defRPr sz="2000" kern="1200">
          <a:solidFill>
            <a:schemeClr val="bg2">
              <a:lumMod val="25000"/>
            </a:schemeClr>
          </a:solidFill>
          <a:latin typeface="+mn-lt"/>
          <a:ea typeface="+mn-ea"/>
          <a:cs typeface="+mn-cs"/>
        </a:defRPr>
      </a:lvl3pPr>
      <a:lvl4pPr marL="1423988" indent="-355600" algn="l" defTabSz="914400" rtl="0" eaLnBrk="1" latinLnBrk="0" hangingPunct="1">
        <a:lnSpc>
          <a:spcPct val="90000"/>
        </a:lnSpc>
        <a:spcBef>
          <a:spcPts val="500"/>
        </a:spcBef>
        <a:buFont typeface="System Font Regular"/>
        <a:buChar char="–"/>
        <a:tabLst/>
        <a:defRPr sz="1800" kern="1200">
          <a:solidFill>
            <a:schemeClr val="bg2">
              <a:lumMod val="25000"/>
            </a:schemeClr>
          </a:solidFill>
          <a:latin typeface="+mn-lt"/>
          <a:ea typeface="+mn-ea"/>
          <a:cs typeface="+mn-cs"/>
        </a:defRPr>
      </a:lvl4pPr>
      <a:lvl5pPr marL="1779588" indent="-355600" algn="l" defTabSz="914400" rtl="0" eaLnBrk="1" latinLnBrk="0" hangingPunct="1">
        <a:lnSpc>
          <a:spcPct val="90000"/>
        </a:lnSpc>
        <a:spcBef>
          <a:spcPts val="500"/>
        </a:spcBef>
        <a:buFont typeface="System Font Regular"/>
        <a:buChar char="–"/>
        <a:tabLst/>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pos="7151" userDrawn="1">
          <p15:clr>
            <a:srgbClr val="F26B43"/>
          </p15:clr>
        </p15:guide>
        <p15:guide id="3" orient="horz" pos="4133" userDrawn="1">
          <p15:clr>
            <a:srgbClr val="F26B43"/>
          </p15:clr>
        </p15:guide>
        <p15:guide id="4" pos="529" userDrawn="1">
          <p15:clr>
            <a:srgbClr val="F26B43"/>
          </p15:clr>
        </p15:guide>
        <p15:guide id="5" orient="horz" pos="3543" userDrawn="1">
          <p15:clr>
            <a:srgbClr val="F26B43"/>
          </p15:clr>
        </p15:guide>
        <p15:guide id="6" orient="horz" pos="663" userDrawn="1">
          <p15:clr>
            <a:srgbClr val="F26B43"/>
          </p15:clr>
        </p15:guide>
        <p15:guide id="7" orient="horz" pos="82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opravakhk.cz/kontakty.html" TargetMode="External"/><Relationship Id="rId2" Type="http://schemas.openxmlformats.org/officeDocument/2006/relationships/hyperlink" Target="https://www.dopravakhk.cz/dokumenty-ke-stazeni.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dprochazka@kr-kralovehradecky.cz" TargetMode="External"/><Relationship Id="rId3" Type="http://schemas.openxmlformats.org/officeDocument/2006/relationships/hyperlink" Target="https://www.sfdi.cz/poskytovani-prispevku/poskytovani-prispevku-zakladni-informace/" TargetMode="External"/><Relationship Id="rId7" Type="http://schemas.openxmlformats.org/officeDocument/2006/relationships/hyperlink" Target="https://www.dopravakhk.cz/" TargetMode="External"/><Relationship Id="rId2" Type="http://schemas.openxmlformats.org/officeDocument/2006/relationships/hyperlink" Target="https://besip.cz/Pro-odborniky/Narodni-strategie-BESIP/Aktualni-strategie" TargetMode="External"/><Relationship Id="rId1" Type="http://schemas.openxmlformats.org/officeDocument/2006/relationships/slideLayout" Target="../slideLayouts/slideLayout2.xml"/><Relationship Id="rId6" Type="http://schemas.openxmlformats.org/officeDocument/2006/relationships/hyperlink" Target="https://uskhk.eu/" TargetMode="External"/><Relationship Id="rId5" Type="http://schemas.openxmlformats.org/officeDocument/2006/relationships/hyperlink" Target="https://www.sskhk.cz/" TargetMode="External"/><Relationship Id="rId4" Type="http://schemas.openxmlformats.org/officeDocument/2006/relationships/hyperlink" Target="https://www.mdcr.cz/getattachment/Dokumenty/Verejna-doprava/Pravni-predpisy/Zelena-a-bila-kniha-koncepce-verejne-dopravy/Koncepce-verejne-dopravy.pdf.aspx" TargetMode="External"/><Relationship Id="rId9" Type="http://schemas.openxmlformats.org/officeDocument/2006/relationships/hyperlink" Target="mailto:pospisil@kr-kralovehradecky.cz"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B641277C-06B1-4041-A40D-C484280CB131}"/>
              </a:ext>
            </a:extLst>
          </p:cNvPr>
          <p:cNvSpPr>
            <a:spLocks noGrp="1" noChangeArrowheads="1"/>
          </p:cNvSpPr>
          <p:nvPr>
            <p:ph type="title"/>
          </p:nvPr>
        </p:nvSpPr>
        <p:spPr>
          <a:xfrm>
            <a:off x="1981200" y="295332"/>
            <a:ext cx="8229600" cy="473075"/>
          </a:xfrm>
        </p:spPr>
        <p:txBody>
          <a:bodyPr>
            <a:noAutofit/>
          </a:bodyPr>
          <a:lstStyle/>
          <a:p>
            <a:pPr algn="ctr" eaLnBrk="1" hangingPunct="1">
              <a:defRPr/>
            </a:pPr>
            <a:r>
              <a:rPr lang="cs-CZ" sz="4000" dirty="0">
                <a:solidFill>
                  <a:schemeClr val="hlink"/>
                </a:solidFill>
              </a:rPr>
              <a:t>D</a:t>
            </a:r>
            <a:r>
              <a:rPr lang="pt-BR" sz="4000" dirty="0">
                <a:solidFill>
                  <a:schemeClr val="hlink"/>
                </a:solidFill>
              </a:rPr>
              <a:t>oprav</a:t>
            </a:r>
            <a:r>
              <a:rPr lang="cs-CZ" sz="4000" dirty="0">
                <a:solidFill>
                  <a:schemeClr val="hlink"/>
                </a:solidFill>
              </a:rPr>
              <a:t>a</a:t>
            </a:r>
            <a:r>
              <a:rPr lang="pt-BR" sz="4000" dirty="0">
                <a:solidFill>
                  <a:schemeClr val="hlink"/>
                </a:solidFill>
              </a:rPr>
              <a:t> a silničního hospodářství </a:t>
            </a:r>
            <a:endParaRPr lang="cs-CZ" sz="4000" dirty="0">
              <a:solidFill>
                <a:schemeClr val="hlink"/>
              </a:solidFill>
            </a:endParaRPr>
          </a:p>
        </p:txBody>
      </p:sp>
      <p:sp>
        <p:nvSpPr>
          <p:cNvPr id="100355" name="Rectangle 3">
            <a:extLst>
              <a:ext uri="{FF2B5EF4-FFF2-40B4-BE49-F238E27FC236}">
                <a16:creationId xmlns:a16="http://schemas.microsoft.com/office/drawing/2014/main" id="{1CE05B9E-0585-4B01-A578-657C44E5D04A}"/>
              </a:ext>
            </a:extLst>
          </p:cNvPr>
          <p:cNvSpPr>
            <a:spLocks noGrp="1" noChangeArrowheads="1"/>
          </p:cNvSpPr>
          <p:nvPr>
            <p:ph type="body" idx="1"/>
          </p:nvPr>
        </p:nvSpPr>
        <p:spPr>
          <a:xfrm>
            <a:off x="1066800" y="768407"/>
            <a:ext cx="9144000" cy="5732462"/>
          </a:xfrm>
        </p:spPr>
        <p:txBody>
          <a:bodyPr>
            <a:normAutofit/>
          </a:bodyPr>
          <a:lstStyle/>
          <a:p>
            <a:pPr marL="0" indent="0" algn="ctr" eaLnBrk="1" hangingPunct="1">
              <a:lnSpc>
                <a:spcPct val="90000"/>
              </a:lnSpc>
              <a:buNone/>
              <a:defRPr/>
            </a:pPr>
            <a:r>
              <a:rPr lang="cs-CZ" sz="1400" b="1" dirty="0">
                <a:solidFill>
                  <a:schemeClr val="tx1"/>
                </a:solidFill>
              </a:rPr>
              <a:t>Silniční hospodářství (SH)</a:t>
            </a:r>
          </a:p>
          <a:p>
            <a:pPr algn="just">
              <a:buFont typeface="Wingdings" panose="05000000000000000000" pitchFamily="2" charset="2"/>
              <a:buChar char="§"/>
              <a:defRPr/>
            </a:pPr>
            <a:r>
              <a:rPr lang="cs-CZ" sz="1300" dirty="0">
                <a:solidFill>
                  <a:schemeClr val="tx1"/>
                </a:solidFill>
              </a:rPr>
              <a:t>Základním právním předpisem na úseku SH je zákon č. 13/1997 Sb., o pozemních komunikacích, ve zn. </a:t>
            </a:r>
            <a:r>
              <a:rPr lang="cs-CZ" sz="1300" dirty="0" err="1">
                <a:solidFill>
                  <a:schemeClr val="tx1"/>
                </a:solidFill>
              </a:rPr>
              <a:t>pozd</a:t>
            </a:r>
            <a:r>
              <a:rPr lang="cs-CZ" sz="1300" dirty="0">
                <a:solidFill>
                  <a:schemeClr val="tx1"/>
                </a:solidFill>
              </a:rPr>
              <a:t>. předpisů (ZPK)</a:t>
            </a:r>
          </a:p>
          <a:p>
            <a:pPr algn="just">
              <a:buFont typeface="Wingdings" panose="05000000000000000000" pitchFamily="2" charset="2"/>
              <a:buChar char="§"/>
              <a:defRPr/>
            </a:pPr>
            <a:r>
              <a:rPr lang="cs-CZ" sz="1300" dirty="0">
                <a:solidFill>
                  <a:schemeClr val="tx1"/>
                </a:solidFill>
              </a:rPr>
              <a:t>Obce vždy vlastní tzv. místní komunikace (MK), mohou vlastnit účelové komunikace (ÚK); chodník může být buď MK nebo ÚK. MK eviduje obec v tzv. pasportu MK, MK musí být zařazena rozhodnutím silničního správního úřadu (SSÚ, vykonává obecní úřad) mezi MK; ÚK vzniká naplněním znaků (§ 7 ZPK, souhlas vlastníka cesty s veřejným užíváním, patrnost cesty, neexistence dopravní alternativy).</a:t>
            </a:r>
          </a:p>
          <a:p>
            <a:pPr algn="just">
              <a:buFont typeface="Wingdings" panose="05000000000000000000" pitchFamily="2" charset="2"/>
              <a:buChar char="§"/>
              <a:defRPr/>
            </a:pPr>
            <a:r>
              <a:rPr lang="cs-CZ" sz="1300" dirty="0">
                <a:solidFill>
                  <a:schemeClr val="tx1"/>
                </a:solidFill>
              </a:rPr>
              <a:t>Základní práva a povinnosti obce jako vlastníka MK [§ 9 odst. 3) ZPK]:</a:t>
            </a:r>
          </a:p>
          <a:p>
            <a:pPr lvl="1" algn="just">
              <a:buFont typeface="Wingdings" panose="05000000000000000000" pitchFamily="2" charset="2"/>
              <a:buChar char="§"/>
              <a:defRPr/>
            </a:pPr>
            <a:r>
              <a:rPr lang="cs-CZ" sz="1300" dirty="0">
                <a:solidFill>
                  <a:schemeClr val="tx1"/>
                </a:solidFill>
              </a:rPr>
              <a:t>provádět pravidelné prohlídky, údržbu a opravy (podrobnosti viz §§ 7 až 10 </a:t>
            </a:r>
            <a:r>
              <a:rPr lang="cs-CZ" sz="1300" dirty="0" err="1">
                <a:solidFill>
                  <a:schemeClr val="tx1"/>
                </a:solidFill>
              </a:rPr>
              <a:t>vyhl</a:t>
            </a:r>
            <a:r>
              <a:rPr lang="cs-CZ" sz="1300" dirty="0">
                <a:solidFill>
                  <a:schemeClr val="tx1"/>
                </a:solidFill>
              </a:rPr>
              <a:t>. č. 104/1997 Sb., kterou se provádí ZPK) </a:t>
            </a:r>
          </a:p>
          <a:p>
            <a:pPr lvl="1" algn="just">
              <a:buFont typeface="Wingdings" panose="05000000000000000000" pitchFamily="2" charset="2"/>
              <a:buChar char="§"/>
              <a:defRPr/>
            </a:pPr>
            <a:r>
              <a:rPr lang="cs-CZ" sz="1300" dirty="0">
                <a:solidFill>
                  <a:schemeClr val="tx1"/>
                </a:solidFill>
              </a:rPr>
              <a:t>provádět běžnou (zimní) údržbu, odstraňovat závady ve schůdnosti a sjízdnosti (§§ 26, 27 ZPK); obec může nařízením vymezit MK a chodníky, které se pro malý dopravní význam takto neudržují (§ 27 odst. 5 ZPK); (větší) obec může nařízením vymezit způsob, rozsah a lhůty pro odstraňování závad ve schůdnosti MK a chodníků (§ 27 odst. 7 ZPK). </a:t>
            </a:r>
          </a:p>
          <a:p>
            <a:pPr lvl="1" algn="just">
              <a:buFont typeface="Wingdings" panose="05000000000000000000" pitchFamily="2" charset="2"/>
              <a:buChar char="§"/>
              <a:defRPr/>
            </a:pPr>
            <a:r>
              <a:rPr lang="cs-CZ" sz="1300" dirty="0">
                <a:solidFill>
                  <a:schemeClr val="tx1"/>
                </a:solidFill>
              </a:rPr>
              <a:t>dopravní značení (místní nebo přechodná úprava provozu) - jeho umístění/odstranění musí povolit úřad obce s rozšířenou působností (ORP; § 77 </a:t>
            </a:r>
            <a:r>
              <a:rPr lang="cs-CZ" sz="1300" dirty="0" err="1">
                <a:solidFill>
                  <a:schemeClr val="tx1"/>
                </a:solidFill>
              </a:rPr>
              <a:t>z.č</a:t>
            </a:r>
            <a:r>
              <a:rPr lang="cs-CZ" sz="1300" dirty="0">
                <a:solidFill>
                  <a:schemeClr val="tx1"/>
                </a:solidFill>
              </a:rPr>
              <a:t>. 361/2000 Sb., o provozu na pozemních komunikacích, ve zn. </a:t>
            </a:r>
            <a:r>
              <a:rPr lang="cs-CZ" sz="1300" dirty="0" err="1">
                <a:solidFill>
                  <a:schemeClr val="tx1"/>
                </a:solidFill>
              </a:rPr>
              <a:t>pozd</a:t>
            </a:r>
            <a:r>
              <a:rPr lang="cs-CZ" sz="1300" dirty="0">
                <a:solidFill>
                  <a:schemeClr val="tx1"/>
                </a:solidFill>
              </a:rPr>
              <a:t>. předpisů), obec může dát podnět ke změně.  </a:t>
            </a:r>
          </a:p>
          <a:p>
            <a:pPr lvl="1" algn="just">
              <a:buFont typeface="Wingdings" panose="05000000000000000000" pitchFamily="2" charset="2"/>
              <a:buChar char="§"/>
              <a:defRPr/>
            </a:pPr>
            <a:r>
              <a:rPr lang="cs-CZ" sz="1300" dirty="0">
                <a:solidFill>
                  <a:schemeClr val="tx1"/>
                </a:solidFill>
              </a:rPr>
              <a:t>dočasné uzavření MK – musí povolit SSÚ (obecní úřad); § 24 ZPK, stejně tak u ÚK </a:t>
            </a:r>
          </a:p>
          <a:p>
            <a:pPr lvl="1" algn="just">
              <a:buFont typeface="Wingdings" panose="05000000000000000000" pitchFamily="2" charset="2"/>
              <a:buChar char="§"/>
              <a:defRPr/>
            </a:pPr>
            <a:r>
              <a:rPr lang="cs-CZ" sz="1300" dirty="0">
                <a:solidFill>
                  <a:schemeClr val="tx1"/>
                </a:solidFill>
              </a:rPr>
              <a:t>tzv. zvláštní užívání MK – např. zřízení vyhrazeného parkovacího místa apod. - musí povolit SSÚ (obecní úřad); § 25 ZPK, u ÚK se nevydává rozhodnutí SSÚ; dále jde o připojování sjezdy na MK a na jiné </a:t>
            </a:r>
            <a:r>
              <a:rPr lang="cs-CZ" sz="1300" dirty="0" err="1">
                <a:solidFill>
                  <a:schemeClr val="tx1"/>
                </a:solidFill>
              </a:rPr>
              <a:t>poz</a:t>
            </a:r>
            <a:r>
              <a:rPr lang="cs-CZ" sz="1300" dirty="0">
                <a:solidFill>
                  <a:schemeClr val="tx1"/>
                </a:solidFill>
              </a:rPr>
              <a:t>. komunikace (§ 10 ZPK)</a:t>
            </a:r>
          </a:p>
          <a:p>
            <a:pPr marL="357188" lvl="1" indent="-357188" algn="just">
              <a:buFont typeface="Wingdings" panose="05000000000000000000" pitchFamily="2" charset="2"/>
              <a:buChar char="§"/>
              <a:defRPr/>
            </a:pPr>
            <a:r>
              <a:rPr lang="cs-CZ" sz="1300" dirty="0">
                <a:solidFill>
                  <a:schemeClr val="tx1"/>
                </a:solidFill>
              </a:rPr>
              <a:t>Problematika silnic ve vlastnictví Královéhradeckého kraje (silnice II. a III. tříd) – správu vykonává Správa silnic Královéhradeckého kraje – lze řešit tzv. zvláštní užívání silnic (např. překop při vedení kanalizace apod.) nebo upozornit na nebezpečné místo (křoviny v křižovatce apod.); běžnou údržbu smluvně zajišťuje Údržba silnic Královéhradeckého kraje a.s. – lze řešit operativní nedostatky při údržbě (nízká frekvence zimní údržby, poškození obecního majetku sypačem apod.).</a:t>
            </a:r>
          </a:p>
        </p:txBody>
      </p:sp>
      <p:sp>
        <p:nvSpPr>
          <p:cNvPr id="6" name="Zástupný symbol pro zápatí 5">
            <a:extLst>
              <a:ext uri="{FF2B5EF4-FFF2-40B4-BE49-F238E27FC236}">
                <a16:creationId xmlns:a16="http://schemas.microsoft.com/office/drawing/2014/main" id="{D5425DF5-4079-4570-B354-68B84664EE74}"/>
              </a:ext>
            </a:extLst>
          </p:cNvPr>
          <p:cNvSpPr>
            <a:spLocks noGrp="1"/>
          </p:cNvSpPr>
          <p:nvPr>
            <p:ph type="ftr" sz="quarter" idx="11"/>
          </p:nvPr>
        </p:nvSpPr>
        <p:spPr/>
        <p:txBody>
          <a:bodyPr/>
          <a:lstStyle/>
          <a:p>
            <a:pPr>
              <a:defRPr/>
            </a:pPr>
            <a:r>
              <a:rPr lang="cs-CZ" dirty="0"/>
              <a:t>©Všechna práva vyhrazena</a:t>
            </a:r>
          </a:p>
        </p:txBody>
      </p:sp>
      <p:sp>
        <p:nvSpPr>
          <p:cNvPr id="2" name="Zástupný symbol pro datum 1">
            <a:extLst>
              <a:ext uri="{FF2B5EF4-FFF2-40B4-BE49-F238E27FC236}">
                <a16:creationId xmlns:a16="http://schemas.microsoft.com/office/drawing/2014/main" id="{BBB48FC2-01D6-490B-A0C8-F5165A33B5E6}"/>
              </a:ext>
            </a:extLst>
          </p:cNvPr>
          <p:cNvSpPr>
            <a:spLocks noGrp="1"/>
          </p:cNvSpPr>
          <p:nvPr>
            <p:ph type="dt" sz="half" idx="10"/>
          </p:nvPr>
        </p:nvSpPr>
        <p:spPr/>
        <p:txBody>
          <a:bodyPr/>
          <a:lstStyle/>
          <a:p>
            <a:r>
              <a:rPr lang="cs-CZ"/>
              <a:t>2023</a:t>
            </a:r>
          </a:p>
        </p:txBody>
      </p:sp>
      <p:sp>
        <p:nvSpPr>
          <p:cNvPr id="3" name="Zástupný symbol pro číslo snímku 2">
            <a:extLst>
              <a:ext uri="{FF2B5EF4-FFF2-40B4-BE49-F238E27FC236}">
                <a16:creationId xmlns:a16="http://schemas.microsoft.com/office/drawing/2014/main" id="{70AA475D-AC94-4DC3-9C23-3A27F13AEDCE}"/>
              </a:ext>
            </a:extLst>
          </p:cNvPr>
          <p:cNvSpPr>
            <a:spLocks noGrp="1"/>
          </p:cNvSpPr>
          <p:nvPr>
            <p:ph type="sldNum" sz="quarter" idx="12"/>
          </p:nvPr>
        </p:nvSpPr>
        <p:spPr/>
        <p:txBody>
          <a:bodyPr/>
          <a:lstStyle/>
          <a:p>
            <a:fld id="{E2513053-D514-8448-BD9B-6AC86BD996A2}" type="slidenum">
              <a:rPr lang="cs-CZ" smtClean="0"/>
              <a:t>1</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B641277C-06B1-4041-A40D-C484280CB131}"/>
              </a:ext>
            </a:extLst>
          </p:cNvPr>
          <p:cNvSpPr>
            <a:spLocks noGrp="1" noChangeArrowheads="1"/>
          </p:cNvSpPr>
          <p:nvPr>
            <p:ph type="title"/>
          </p:nvPr>
        </p:nvSpPr>
        <p:spPr>
          <a:xfrm>
            <a:off x="1981200" y="295332"/>
            <a:ext cx="8229600" cy="473075"/>
          </a:xfrm>
        </p:spPr>
        <p:txBody>
          <a:bodyPr>
            <a:noAutofit/>
          </a:bodyPr>
          <a:lstStyle/>
          <a:p>
            <a:pPr algn="ctr" eaLnBrk="1" hangingPunct="1">
              <a:defRPr/>
            </a:pPr>
            <a:r>
              <a:rPr lang="cs-CZ" sz="4000" dirty="0">
                <a:solidFill>
                  <a:schemeClr val="hlink"/>
                </a:solidFill>
              </a:rPr>
              <a:t>D</a:t>
            </a:r>
            <a:r>
              <a:rPr lang="pt-BR" sz="4000" dirty="0">
                <a:solidFill>
                  <a:schemeClr val="hlink"/>
                </a:solidFill>
              </a:rPr>
              <a:t>oprav</a:t>
            </a:r>
            <a:r>
              <a:rPr lang="cs-CZ" sz="4000" dirty="0">
                <a:solidFill>
                  <a:schemeClr val="hlink"/>
                </a:solidFill>
              </a:rPr>
              <a:t>a</a:t>
            </a:r>
            <a:r>
              <a:rPr lang="pt-BR" sz="4000" dirty="0">
                <a:solidFill>
                  <a:schemeClr val="hlink"/>
                </a:solidFill>
              </a:rPr>
              <a:t> a silničního hospodářství </a:t>
            </a:r>
            <a:endParaRPr lang="cs-CZ" sz="4000" dirty="0">
              <a:solidFill>
                <a:schemeClr val="hlink"/>
              </a:solidFill>
            </a:endParaRPr>
          </a:p>
        </p:txBody>
      </p:sp>
      <p:sp>
        <p:nvSpPr>
          <p:cNvPr id="100355" name="Rectangle 3">
            <a:extLst>
              <a:ext uri="{FF2B5EF4-FFF2-40B4-BE49-F238E27FC236}">
                <a16:creationId xmlns:a16="http://schemas.microsoft.com/office/drawing/2014/main" id="{1CE05B9E-0585-4B01-A578-657C44E5D04A}"/>
              </a:ext>
            </a:extLst>
          </p:cNvPr>
          <p:cNvSpPr>
            <a:spLocks noGrp="1" noChangeArrowheads="1"/>
          </p:cNvSpPr>
          <p:nvPr>
            <p:ph type="body" idx="1"/>
          </p:nvPr>
        </p:nvSpPr>
        <p:spPr>
          <a:xfrm>
            <a:off x="496389" y="768407"/>
            <a:ext cx="11025051" cy="5732462"/>
          </a:xfrm>
        </p:spPr>
        <p:txBody>
          <a:bodyPr>
            <a:normAutofit/>
          </a:bodyPr>
          <a:lstStyle/>
          <a:p>
            <a:pPr marL="0" indent="0" algn="ctr" eaLnBrk="1" hangingPunct="1">
              <a:lnSpc>
                <a:spcPct val="90000"/>
              </a:lnSpc>
              <a:buNone/>
              <a:defRPr/>
            </a:pPr>
            <a:r>
              <a:rPr lang="cs-CZ" sz="1400" b="1" dirty="0">
                <a:solidFill>
                  <a:schemeClr val="tx1"/>
                </a:solidFill>
              </a:rPr>
              <a:t>Dopravní obslužnost (DO) obce</a:t>
            </a:r>
          </a:p>
          <a:p>
            <a:pPr algn="just">
              <a:buFont typeface="Wingdings" panose="05000000000000000000" pitchFamily="2" charset="2"/>
              <a:buChar char="§"/>
              <a:defRPr/>
            </a:pPr>
            <a:r>
              <a:rPr lang="cs-CZ" sz="1300" dirty="0">
                <a:solidFill>
                  <a:schemeClr val="tx1"/>
                </a:solidFill>
              </a:rPr>
              <a:t>Základním právním předpisem na úseku DO obce je zákon č. 194/2010 Sb., o veřejných službách v přepravě cestujících, ve zn. </a:t>
            </a:r>
            <a:r>
              <a:rPr lang="cs-CZ" sz="1300" dirty="0" err="1">
                <a:solidFill>
                  <a:schemeClr val="tx1"/>
                </a:solidFill>
              </a:rPr>
              <a:t>pozd</a:t>
            </a:r>
            <a:r>
              <a:rPr lang="cs-CZ" sz="1300" dirty="0">
                <a:solidFill>
                  <a:schemeClr val="tx1"/>
                </a:solidFill>
              </a:rPr>
              <a:t>. předpisů (Zákon). </a:t>
            </a:r>
          </a:p>
          <a:p>
            <a:pPr algn="just">
              <a:buFont typeface="Wingdings" panose="05000000000000000000" pitchFamily="2" charset="2"/>
              <a:buChar char="§"/>
              <a:defRPr/>
            </a:pPr>
            <a:r>
              <a:rPr lang="cs-CZ" sz="1300" dirty="0">
                <a:solidFill>
                  <a:schemeClr val="tx1"/>
                </a:solidFill>
              </a:rPr>
              <a:t>Obce zajišťují DO v návaznosti na svou velikost a potřeby svých občanů v návaznosti na DO zajišťovanou krajem. Může se jednat o provoz MHD, výjimečně tzv. meziměstských linek; co musí předcházet uzavření smlouvy mezi obcí a dopravcem v režimu tzv. přímého zadání </a:t>
            </a:r>
            <a:r>
              <a:rPr lang="cs-CZ" sz="1300" b="0" i="0" dirty="0">
                <a:solidFill>
                  <a:schemeClr val="tx1"/>
                </a:solidFill>
                <a:effectLst/>
              </a:rPr>
              <a:t>(v případě nesplnění </a:t>
            </a:r>
            <a:r>
              <a:rPr lang="cs-CZ" sz="1300" dirty="0">
                <a:solidFill>
                  <a:schemeClr val="tx1"/>
                </a:solidFill>
              </a:rPr>
              <a:t>dále uvedených podmínek </a:t>
            </a:r>
            <a:r>
              <a:rPr lang="cs-CZ" sz="1300" b="0" i="0" dirty="0">
                <a:solidFill>
                  <a:schemeClr val="tx1"/>
                </a:solidFill>
                <a:effectLst/>
              </a:rPr>
              <a:t>je postup složitější – tzv. nabídkové řízení nebo postup dle zákona o zadávání veřejných zakázek): </a:t>
            </a:r>
          </a:p>
          <a:p>
            <a:pPr indent="1588" algn="just">
              <a:buFont typeface="Wingdings" panose="05000000000000000000" pitchFamily="2" charset="2"/>
              <a:buChar char="§"/>
              <a:defRPr/>
            </a:pPr>
            <a:r>
              <a:rPr lang="cs-CZ" sz="1300" dirty="0">
                <a:solidFill>
                  <a:schemeClr val="tx1"/>
                </a:solidFill>
              </a:rPr>
              <a:t> DO bude v rozsahu do </a:t>
            </a:r>
            <a:r>
              <a:rPr lang="cs-CZ" sz="1300" b="0" i="0" dirty="0">
                <a:solidFill>
                  <a:schemeClr val="tx1"/>
                </a:solidFill>
                <a:effectLst/>
              </a:rPr>
              <a:t>odhadované průměrné roční hodnoty nižší než 1 milion eur nebo méně než 300 000 kilometrů (v případě smlouvy o veřejných službách uzavřené přímo s malým nebo středním podnikem, který provozuje maximálně 23 vozidel, mohou být tyto prahy zvýšeny buď na průměrnou roční odhadovanou hodnotu nižší než 2000000 EUR, nebo pokud se týkají poskytnutí méně než 600000 kilometrů veřejných služeb v přepravě cestujících ročně) nebo půjde o tzv. vnitřního provozovatele (zjednodušeně – dopravní podnik ve vlastnictví obce);</a:t>
            </a:r>
          </a:p>
          <a:p>
            <a:pPr marL="357188" lvl="1" indent="-1588" algn="just">
              <a:buFont typeface="Wingdings" panose="05000000000000000000" pitchFamily="2" charset="2"/>
              <a:buChar char="§"/>
              <a:defRPr/>
            </a:pPr>
            <a:r>
              <a:rPr lang="cs-CZ" sz="1300" dirty="0">
                <a:solidFill>
                  <a:schemeClr val="tx1"/>
                </a:solidFill>
              </a:rPr>
              <a:t> uzavíraná smlouva bude tzv. brutto smlouva (§ 21 Zákona): a) obec uzavírá s dopravcem smlouvu o veřejných službách v přepravě cestujících pro zajištění dopravy občanům (cestujícím), b) obec nehradí dopravci hodnotu objednané služby, hradí pouze kompenzaci, c) cestující platí dopravci jízdné, tj. veřejná služba je alespoň z části financována třetími osobami, a nikoliv výlučně obcí a d) dopravce musí při poskytování veřejných služeb nést určité riziko, tj. kompenzace poskytovaná dopravci obcí na základě smlouvy nesmí riziko dopravce vyloučit, popř. je zcela marginalizovat;</a:t>
            </a:r>
          </a:p>
          <a:p>
            <a:pPr marL="357188" lvl="1" indent="-1588" algn="just">
              <a:buFont typeface="Wingdings" panose="05000000000000000000" pitchFamily="2" charset="2"/>
              <a:buChar char="§"/>
              <a:defRPr/>
            </a:pPr>
            <a:r>
              <a:rPr lang="cs-CZ" sz="1300" dirty="0">
                <a:solidFill>
                  <a:schemeClr val="tx1"/>
                </a:solidFill>
              </a:rPr>
              <a:t> dojde ke splnění notifikační povinnosti (§ 19 Zákona) a to 1 rok před uzavřením smlouvy (není potřeba u rozsahu DO méně než 50000 kilometrů ročně) a následně 2 měsíce před uzavřením smlouvy (podrobnější notifikace).      </a:t>
            </a:r>
          </a:p>
          <a:p>
            <a:pPr algn="just">
              <a:buFont typeface="Wingdings" panose="05000000000000000000" pitchFamily="2" charset="2"/>
              <a:buChar char="§"/>
              <a:defRPr/>
            </a:pPr>
            <a:r>
              <a:rPr lang="cs-CZ" sz="1300" dirty="0">
                <a:solidFill>
                  <a:schemeClr val="tx1"/>
                </a:solidFill>
              </a:rPr>
              <a:t>Kraj má povinnost zpracovat tzv. plán dopravní obslužnosti (stejnou povinnost má obec, která chce zajišťovat DO svého území); aktuální plán DO Královéhradeckého kraje:   </a:t>
            </a:r>
            <a:r>
              <a:rPr lang="cs-CZ" sz="1300" dirty="0">
                <a:solidFill>
                  <a:schemeClr val="tx1"/>
                </a:solidFill>
                <a:hlinkClick r:id="rId2"/>
              </a:rPr>
              <a:t>https://www.dopravakhk.cz/dokumenty-ke-stazeni.html</a:t>
            </a:r>
            <a:endParaRPr lang="cs-CZ" sz="1300" dirty="0">
              <a:solidFill>
                <a:schemeClr val="tx1"/>
              </a:solidFill>
            </a:endParaRPr>
          </a:p>
          <a:p>
            <a:pPr algn="just">
              <a:lnSpc>
                <a:spcPct val="70000"/>
              </a:lnSpc>
              <a:buFont typeface="Wingdings" panose="05000000000000000000" pitchFamily="2" charset="2"/>
              <a:buChar char="§"/>
              <a:defRPr/>
            </a:pPr>
            <a:r>
              <a:rPr lang="cs-CZ" sz="1300" dirty="0">
                <a:solidFill>
                  <a:schemeClr val="tx1"/>
                </a:solidFill>
              </a:rPr>
              <a:t>Obec může iniciovat (vůči Královéhradeckému kraji) zejm.: </a:t>
            </a:r>
          </a:p>
          <a:p>
            <a:pPr lvl="1" algn="just">
              <a:lnSpc>
                <a:spcPct val="70000"/>
              </a:lnSpc>
              <a:buFont typeface="Wingdings" panose="05000000000000000000" pitchFamily="2" charset="2"/>
              <a:buChar char="§"/>
              <a:defRPr/>
            </a:pPr>
            <a:r>
              <a:rPr lang="cs-CZ" sz="1300" dirty="0">
                <a:solidFill>
                  <a:schemeClr val="tx1"/>
                </a:solidFill>
              </a:rPr>
              <a:t>a) zřízení zastávky </a:t>
            </a:r>
            <a:r>
              <a:rPr lang="cs-CZ" sz="1300" dirty="0">
                <a:solidFill>
                  <a:schemeClr val="tx1"/>
                </a:solidFill>
                <a:hlinkClick r:id="rId2"/>
              </a:rPr>
              <a:t>https://www.dopravakhk.cz/dokumenty-ke-stazeni.html</a:t>
            </a:r>
            <a:endParaRPr lang="cs-CZ" sz="1300" dirty="0">
              <a:solidFill>
                <a:schemeClr val="tx1"/>
              </a:solidFill>
            </a:endParaRPr>
          </a:p>
          <a:p>
            <a:pPr lvl="1" algn="just">
              <a:lnSpc>
                <a:spcPct val="70000"/>
              </a:lnSpc>
              <a:buFont typeface="Wingdings" panose="05000000000000000000" pitchFamily="2" charset="2"/>
              <a:buChar char="§"/>
              <a:defRPr/>
            </a:pPr>
            <a:r>
              <a:rPr lang="cs-CZ" sz="1300" dirty="0">
                <a:solidFill>
                  <a:schemeClr val="tx1"/>
                </a:solidFill>
              </a:rPr>
              <a:t>b) změnu v DO zajišťované krajem (změna trasy spojů/ změna jejich časových poloh, změna typu vozidla,…) </a:t>
            </a:r>
            <a:r>
              <a:rPr lang="cs-CZ" sz="1300" dirty="0">
                <a:solidFill>
                  <a:schemeClr val="tx1"/>
                </a:solidFill>
                <a:hlinkClick r:id="rId3"/>
              </a:rPr>
              <a:t>https://www.dopravakhk.cz/kontakty.html</a:t>
            </a:r>
            <a:r>
              <a:rPr lang="cs-CZ" sz="1300" dirty="0">
                <a:solidFill>
                  <a:schemeClr val="tx1"/>
                </a:solidFill>
              </a:rPr>
              <a:t>  </a:t>
            </a:r>
          </a:p>
          <a:p>
            <a:pPr lvl="1" algn="just">
              <a:lnSpc>
                <a:spcPct val="70000"/>
              </a:lnSpc>
              <a:buFont typeface="Wingdings" panose="05000000000000000000" pitchFamily="2" charset="2"/>
              <a:buChar char="§"/>
              <a:defRPr/>
            </a:pPr>
            <a:r>
              <a:rPr lang="cs-CZ" sz="1300" dirty="0">
                <a:solidFill>
                  <a:schemeClr val="tx1"/>
                </a:solidFill>
              </a:rPr>
              <a:t>c) zlepšení kvality poskytovaných služeb (problémy s pravidelným zpožděním, neslušných chováním personálu dopravce apod.) </a:t>
            </a:r>
            <a:r>
              <a:rPr lang="cs-CZ" sz="1300" dirty="0">
                <a:solidFill>
                  <a:schemeClr val="tx1"/>
                </a:solidFill>
                <a:hlinkClick r:id="rId3"/>
              </a:rPr>
              <a:t>https://www.dopravakhk.cz/kontakty.html</a:t>
            </a:r>
            <a:r>
              <a:rPr lang="cs-CZ" sz="1300" dirty="0">
                <a:solidFill>
                  <a:schemeClr val="tx1"/>
                </a:solidFill>
              </a:rPr>
              <a:t>  </a:t>
            </a:r>
          </a:p>
          <a:p>
            <a:pPr lvl="1" algn="just">
              <a:buFont typeface="Wingdings" panose="05000000000000000000" pitchFamily="2" charset="2"/>
              <a:buChar char="§"/>
              <a:defRPr/>
            </a:pPr>
            <a:endParaRPr lang="cs-CZ" sz="1400" dirty="0">
              <a:solidFill>
                <a:schemeClr val="tx1"/>
              </a:solidFill>
            </a:endParaRPr>
          </a:p>
          <a:p>
            <a:pPr marL="355600" lvl="1" indent="0" algn="just">
              <a:buNone/>
              <a:defRPr/>
            </a:pPr>
            <a:endParaRPr lang="cs-CZ" sz="1400" dirty="0">
              <a:solidFill>
                <a:schemeClr val="bg2">
                  <a:lumMod val="10000"/>
                </a:schemeClr>
              </a:solidFill>
            </a:endParaRPr>
          </a:p>
        </p:txBody>
      </p:sp>
      <p:sp>
        <p:nvSpPr>
          <p:cNvPr id="6" name="Zástupný symbol pro zápatí 5">
            <a:extLst>
              <a:ext uri="{FF2B5EF4-FFF2-40B4-BE49-F238E27FC236}">
                <a16:creationId xmlns:a16="http://schemas.microsoft.com/office/drawing/2014/main" id="{D5425DF5-4079-4570-B354-68B84664EE74}"/>
              </a:ext>
            </a:extLst>
          </p:cNvPr>
          <p:cNvSpPr>
            <a:spLocks noGrp="1"/>
          </p:cNvSpPr>
          <p:nvPr>
            <p:ph type="ftr" sz="quarter" idx="11"/>
          </p:nvPr>
        </p:nvSpPr>
        <p:spPr/>
        <p:txBody>
          <a:bodyPr/>
          <a:lstStyle/>
          <a:p>
            <a:pPr>
              <a:defRPr/>
            </a:pPr>
            <a:r>
              <a:rPr lang="cs-CZ" dirty="0"/>
              <a:t>©Všechna práva vyhrazena</a:t>
            </a:r>
          </a:p>
        </p:txBody>
      </p:sp>
      <p:sp>
        <p:nvSpPr>
          <p:cNvPr id="2" name="Zástupný symbol pro datum 1">
            <a:extLst>
              <a:ext uri="{FF2B5EF4-FFF2-40B4-BE49-F238E27FC236}">
                <a16:creationId xmlns:a16="http://schemas.microsoft.com/office/drawing/2014/main" id="{BBB48FC2-01D6-490B-A0C8-F5165A33B5E6}"/>
              </a:ext>
            </a:extLst>
          </p:cNvPr>
          <p:cNvSpPr>
            <a:spLocks noGrp="1"/>
          </p:cNvSpPr>
          <p:nvPr>
            <p:ph type="dt" sz="half" idx="10"/>
          </p:nvPr>
        </p:nvSpPr>
        <p:spPr/>
        <p:txBody>
          <a:bodyPr/>
          <a:lstStyle/>
          <a:p>
            <a:r>
              <a:rPr lang="cs-CZ"/>
              <a:t>2023</a:t>
            </a:r>
          </a:p>
        </p:txBody>
      </p:sp>
      <p:sp>
        <p:nvSpPr>
          <p:cNvPr id="3" name="Zástupný symbol pro číslo snímku 2">
            <a:extLst>
              <a:ext uri="{FF2B5EF4-FFF2-40B4-BE49-F238E27FC236}">
                <a16:creationId xmlns:a16="http://schemas.microsoft.com/office/drawing/2014/main" id="{70AA475D-AC94-4DC3-9C23-3A27F13AEDCE}"/>
              </a:ext>
            </a:extLst>
          </p:cNvPr>
          <p:cNvSpPr>
            <a:spLocks noGrp="1"/>
          </p:cNvSpPr>
          <p:nvPr>
            <p:ph type="sldNum" sz="quarter" idx="12"/>
          </p:nvPr>
        </p:nvSpPr>
        <p:spPr/>
        <p:txBody>
          <a:bodyPr/>
          <a:lstStyle/>
          <a:p>
            <a:fld id="{E2513053-D514-8448-BD9B-6AC86BD996A2}" type="slidenum">
              <a:rPr lang="cs-CZ" smtClean="0"/>
              <a:t>2</a:t>
            </a:fld>
            <a:endParaRPr lang="cs-CZ"/>
          </a:p>
        </p:txBody>
      </p:sp>
    </p:spTree>
    <p:extLst>
      <p:ext uri="{BB962C8B-B14F-4D97-AF65-F5344CB8AC3E}">
        <p14:creationId xmlns:p14="http://schemas.microsoft.com/office/powerpoint/2010/main" val="2924035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B641277C-06B1-4041-A40D-C484280CB131}"/>
              </a:ext>
            </a:extLst>
          </p:cNvPr>
          <p:cNvSpPr>
            <a:spLocks noGrp="1" noChangeArrowheads="1"/>
          </p:cNvSpPr>
          <p:nvPr>
            <p:ph type="title"/>
          </p:nvPr>
        </p:nvSpPr>
        <p:spPr>
          <a:xfrm>
            <a:off x="2085108" y="295332"/>
            <a:ext cx="8229600" cy="473075"/>
          </a:xfrm>
        </p:spPr>
        <p:txBody>
          <a:bodyPr>
            <a:noAutofit/>
          </a:bodyPr>
          <a:lstStyle/>
          <a:p>
            <a:pPr algn="ctr" eaLnBrk="1" hangingPunct="1">
              <a:defRPr/>
            </a:pPr>
            <a:r>
              <a:rPr lang="cs-CZ" sz="4000" dirty="0">
                <a:solidFill>
                  <a:schemeClr val="hlink"/>
                </a:solidFill>
              </a:rPr>
              <a:t>D</a:t>
            </a:r>
            <a:r>
              <a:rPr lang="pt-BR" sz="4000" dirty="0">
                <a:solidFill>
                  <a:schemeClr val="hlink"/>
                </a:solidFill>
              </a:rPr>
              <a:t>oprav</a:t>
            </a:r>
            <a:r>
              <a:rPr lang="cs-CZ" sz="4000" dirty="0">
                <a:solidFill>
                  <a:schemeClr val="hlink"/>
                </a:solidFill>
              </a:rPr>
              <a:t>a</a:t>
            </a:r>
            <a:r>
              <a:rPr lang="pt-BR" sz="4000" dirty="0">
                <a:solidFill>
                  <a:schemeClr val="hlink"/>
                </a:solidFill>
              </a:rPr>
              <a:t> a silničního hospodářství </a:t>
            </a:r>
            <a:endParaRPr lang="cs-CZ" sz="4000" dirty="0">
              <a:solidFill>
                <a:schemeClr val="hlink"/>
              </a:solidFill>
            </a:endParaRPr>
          </a:p>
        </p:txBody>
      </p:sp>
      <p:sp>
        <p:nvSpPr>
          <p:cNvPr id="100355" name="Rectangle 3">
            <a:extLst>
              <a:ext uri="{FF2B5EF4-FFF2-40B4-BE49-F238E27FC236}">
                <a16:creationId xmlns:a16="http://schemas.microsoft.com/office/drawing/2014/main" id="{1CE05B9E-0585-4B01-A578-657C44E5D04A}"/>
              </a:ext>
            </a:extLst>
          </p:cNvPr>
          <p:cNvSpPr>
            <a:spLocks noGrp="1" noChangeArrowheads="1"/>
          </p:cNvSpPr>
          <p:nvPr>
            <p:ph type="body" idx="1"/>
          </p:nvPr>
        </p:nvSpPr>
        <p:spPr>
          <a:xfrm>
            <a:off x="1170708" y="768407"/>
            <a:ext cx="9144000" cy="5732462"/>
          </a:xfrm>
        </p:spPr>
        <p:txBody>
          <a:bodyPr>
            <a:normAutofit/>
          </a:bodyPr>
          <a:lstStyle/>
          <a:p>
            <a:pPr marL="0" indent="0" algn="ctr" eaLnBrk="1" hangingPunct="1">
              <a:lnSpc>
                <a:spcPct val="90000"/>
              </a:lnSpc>
              <a:buNone/>
              <a:defRPr/>
            </a:pPr>
            <a:r>
              <a:rPr lang="cs-CZ" sz="1400" b="1" dirty="0">
                <a:solidFill>
                  <a:schemeClr val="tx1"/>
                </a:solidFill>
              </a:rPr>
              <a:t>Kontakty, odkazy</a:t>
            </a:r>
          </a:p>
          <a:p>
            <a:pPr lvl="1" algn="just">
              <a:buFont typeface="Wingdings" panose="05000000000000000000" pitchFamily="2" charset="2"/>
              <a:buChar char="§"/>
              <a:defRPr/>
            </a:pPr>
            <a:endParaRPr lang="cs-CZ" sz="1400" dirty="0">
              <a:solidFill>
                <a:schemeClr val="tx1"/>
              </a:solidFill>
            </a:endParaRPr>
          </a:p>
          <a:p>
            <a:pPr lvl="1" algn="just">
              <a:buFont typeface="Wingdings" panose="05000000000000000000" pitchFamily="2" charset="2"/>
              <a:buChar char="§"/>
              <a:defRPr/>
            </a:pPr>
            <a:r>
              <a:rPr lang="cs-CZ" sz="1400" dirty="0">
                <a:solidFill>
                  <a:schemeClr val="tx1"/>
                </a:solidFill>
              </a:rPr>
              <a:t>Užitečné odkazy:</a:t>
            </a:r>
          </a:p>
          <a:p>
            <a:pPr marL="355600" lvl="1" indent="0" algn="just">
              <a:buNone/>
              <a:defRPr/>
            </a:pPr>
            <a:endParaRPr lang="cs-CZ" sz="1400" dirty="0">
              <a:solidFill>
                <a:schemeClr val="tx1"/>
              </a:solidFill>
            </a:endParaRPr>
          </a:p>
          <a:p>
            <a:pPr lvl="2" algn="just">
              <a:buFont typeface="Wingdings" panose="05000000000000000000" pitchFamily="2" charset="2"/>
              <a:buChar char="§"/>
              <a:defRPr/>
            </a:pPr>
            <a:r>
              <a:rPr lang="pl-PL" sz="1400" dirty="0">
                <a:solidFill>
                  <a:schemeClr val="tx1"/>
                </a:solidFill>
              </a:rPr>
              <a:t>Strategie BESIP 2021-2030 </a:t>
            </a:r>
            <a:r>
              <a:rPr lang="pl-PL" sz="1400" dirty="0">
                <a:solidFill>
                  <a:schemeClr val="tx1"/>
                </a:solidFill>
                <a:hlinkClick r:id="rId2"/>
              </a:rPr>
              <a:t>https://besip.cz/Pro-odborniky/Narodni-strategie-BESIP/Aktualni-strategie</a:t>
            </a:r>
            <a:r>
              <a:rPr lang="pl-PL" sz="1400" dirty="0">
                <a:solidFill>
                  <a:schemeClr val="tx1"/>
                </a:solidFill>
              </a:rPr>
              <a:t> </a:t>
            </a:r>
          </a:p>
          <a:p>
            <a:pPr lvl="2" algn="just">
              <a:buFont typeface="Wingdings" panose="05000000000000000000" pitchFamily="2" charset="2"/>
              <a:buChar char="§"/>
              <a:defRPr/>
            </a:pPr>
            <a:r>
              <a:rPr lang="pl-PL" sz="1400" dirty="0">
                <a:solidFill>
                  <a:schemeClr val="tx1"/>
                </a:solidFill>
              </a:rPr>
              <a:t>Státní fond dopravní infrastruktury </a:t>
            </a:r>
            <a:r>
              <a:rPr lang="pl-PL" sz="1400" dirty="0">
                <a:solidFill>
                  <a:schemeClr val="tx1"/>
                </a:solidFill>
                <a:hlinkClick r:id="rId3">
                  <a:extLst>
                    <a:ext uri="{A12FA001-AC4F-418D-AE19-62706E023703}">
                      <ahyp:hlinkClr xmlns:ahyp="http://schemas.microsoft.com/office/drawing/2018/hyperlinkcolor" val="tx"/>
                    </a:ext>
                  </a:extLst>
                </a:hlinkClick>
              </a:rPr>
              <a:t>https://www.sfdi.cz/poskytovani-prispevku/poskytovani-prispevku-zakladni-informace/</a:t>
            </a:r>
            <a:r>
              <a:rPr lang="pl-PL" sz="1400" dirty="0">
                <a:solidFill>
                  <a:schemeClr val="tx1"/>
                </a:solidFill>
              </a:rPr>
              <a:t> </a:t>
            </a:r>
          </a:p>
          <a:p>
            <a:pPr lvl="2">
              <a:buFont typeface="Wingdings" panose="05000000000000000000" pitchFamily="2" charset="2"/>
              <a:buChar char="§"/>
              <a:defRPr/>
            </a:pPr>
            <a:r>
              <a:rPr lang="pl-PL" sz="1400" dirty="0">
                <a:solidFill>
                  <a:schemeClr val="tx1"/>
                </a:solidFill>
              </a:rPr>
              <a:t>KONCEPCE VEŘEJNÉ DOPRAVY 2020-2025 s výhledem do roku 2030 </a:t>
            </a:r>
            <a:r>
              <a:rPr lang="pl-PL" sz="1400" i="1" dirty="0">
                <a:solidFill>
                  <a:schemeClr val="tx1"/>
                </a:solidFill>
                <a:hlinkClick r:id="rId4"/>
              </a:rPr>
              <a:t>https://www.mdcr.cz/getattachment/Dokumenty/Verejna-doprava/Pravni-predpisy/Zelena-a-bila-kniha-koncepce-verejne-dopravy/Koncepce-verejne-dopravy.pdf.aspx</a:t>
            </a:r>
            <a:r>
              <a:rPr lang="pl-PL" sz="1400" i="1" dirty="0">
                <a:solidFill>
                  <a:schemeClr val="tx1"/>
                </a:solidFill>
              </a:rPr>
              <a:t> </a:t>
            </a:r>
          </a:p>
          <a:p>
            <a:pPr lvl="2">
              <a:buFont typeface="Wingdings" panose="05000000000000000000" pitchFamily="2" charset="2"/>
              <a:buChar char="§"/>
              <a:defRPr/>
            </a:pPr>
            <a:r>
              <a:rPr lang="pl-PL" sz="1400" dirty="0">
                <a:solidFill>
                  <a:schemeClr val="tx1"/>
                </a:solidFill>
              </a:rPr>
              <a:t>Správa silnic Královéhradeckého kraje</a:t>
            </a:r>
            <a:r>
              <a:rPr lang="pl-PL" sz="1400" i="1" dirty="0">
                <a:solidFill>
                  <a:schemeClr val="tx1"/>
                </a:solidFill>
              </a:rPr>
              <a:t> </a:t>
            </a:r>
            <a:r>
              <a:rPr lang="pl-PL" sz="1400" dirty="0">
                <a:solidFill>
                  <a:schemeClr val="tx1"/>
                </a:solidFill>
                <a:hlinkClick r:id="rId5"/>
              </a:rPr>
              <a:t>https://www.sskhk.cz/</a:t>
            </a:r>
            <a:r>
              <a:rPr lang="pl-PL" sz="1400" dirty="0">
                <a:solidFill>
                  <a:schemeClr val="tx1"/>
                </a:solidFill>
              </a:rPr>
              <a:t> </a:t>
            </a:r>
          </a:p>
          <a:p>
            <a:pPr lvl="2">
              <a:buFont typeface="Wingdings" panose="05000000000000000000" pitchFamily="2" charset="2"/>
              <a:buChar char="§"/>
              <a:defRPr/>
            </a:pPr>
            <a:r>
              <a:rPr lang="pl-PL" sz="1400" dirty="0">
                <a:solidFill>
                  <a:schemeClr val="tx1"/>
                </a:solidFill>
              </a:rPr>
              <a:t>ÚDRŽBA SILNIC Královéhradeckého kraje a.s. </a:t>
            </a:r>
            <a:r>
              <a:rPr lang="pl-PL" sz="1400" dirty="0">
                <a:solidFill>
                  <a:schemeClr val="tx1"/>
                </a:solidFill>
                <a:hlinkClick r:id="rId6"/>
              </a:rPr>
              <a:t>https://uskhk.eu/</a:t>
            </a:r>
            <a:r>
              <a:rPr lang="pl-PL" sz="1400" dirty="0">
                <a:solidFill>
                  <a:schemeClr val="tx1"/>
                </a:solidFill>
              </a:rPr>
              <a:t> </a:t>
            </a:r>
          </a:p>
          <a:p>
            <a:pPr lvl="2">
              <a:buFont typeface="Wingdings" panose="05000000000000000000" pitchFamily="2" charset="2"/>
              <a:buChar char="§"/>
              <a:defRPr/>
            </a:pPr>
            <a:r>
              <a:rPr lang="pl-PL" sz="1400" dirty="0">
                <a:solidFill>
                  <a:schemeClr val="tx1"/>
                </a:solidFill>
              </a:rPr>
              <a:t>Veřejná doprava Královéhradeckého kraje </a:t>
            </a:r>
            <a:r>
              <a:rPr lang="pl-PL" sz="1400" dirty="0">
                <a:solidFill>
                  <a:schemeClr val="tx1"/>
                </a:solidFill>
                <a:hlinkClick r:id="rId7"/>
              </a:rPr>
              <a:t>https://www.dopravakhk.cz/</a:t>
            </a:r>
            <a:r>
              <a:rPr lang="pl-PL" sz="1400" dirty="0">
                <a:solidFill>
                  <a:schemeClr val="tx1"/>
                </a:solidFill>
              </a:rPr>
              <a:t> </a:t>
            </a:r>
          </a:p>
          <a:p>
            <a:pPr lvl="2">
              <a:buFont typeface="Wingdings" panose="05000000000000000000" pitchFamily="2" charset="2"/>
              <a:buChar char="§"/>
              <a:defRPr/>
            </a:pPr>
            <a:endParaRPr lang="pl-PL" sz="1400" dirty="0">
              <a:solidFill>
                <a:schemeClr val="tx1"/>
              </a:solidFill>
            </a:endParaRPr>
          </a:p>
          <a:p>
            <a:pPr marL="714375" lvl="2">
              <a:buFont typeface="Wingdings" panose="05000000000000000000" pitchFamily="2" charset="2"/>
              <a:buChar char="§"/>
              <a:defRPr/>
            </a:pPr>
            <a:r>
              <a:rPr lang="pl-PL" sz="1400" dirty="0">
                <a:solidFill>
                  <a:schemeClr val="tx1"/>
                </a:solidFill>
              </a:rPr>
              <a:t>Kontakty – pracovníci KÚ Královéhradeckého kraje:</a:t>
            </a:r>
          </a:p>
          <a:p>
            <a:pPr marL="714375" lvl="2">
              <a:buFont typeface="Wingdings" panose="05000000000000000000" pitchFamily="2" charset="2"/>
              <a:buChar char="§"/>
              <a:defRPr/>
            </a:pPr>
            <a:endParaRPr lang="pl-PL" sz="1400" dirty="0">
              <a:solidFill>
                <a:schemeClr val="tx1"/>
              </a:solidFill>
            </a:endParaRPr>
          </a:p>
          <a:p>
            <a:pPr lvl="2">
              <a:buFont typeface="Wingdings" panose="05000000000000000000" pitchFamily="2" charset="2"/>
              <a:buChar char="§"/>
              <a:defRPr/>
            </a:pPr>
            <a:r>
              <a:rPr lang="pl-PL" sz="1400" dirty="0">
                <a:solidFill>
                  <a:schemeClr val="tx1"/>
                </a:solidFill>
              </a:rPr>
              <a:t>Dopravní obslužnost – vedoucí odd. dopravní obslužnosti Odboru dopravy a s.h.  Ing. David Procházka, </a:t>
            </a:r>
            <a:r>
              <a:rPr lang="pl-PL" sz="1400" dirty="0">
                <a:solidFill>
                  <a:schemeClr val="tx1"/>
                </a:solidFill>
                <a:hlinkClick r:id="rId8"/>
              </a:rPr>
              <a:t>dprochazka@kr-kralovehradecky.cz</a:t>
            </a:r>
            <a:r>
              <a:rPr lang="pl-PL" sz="1400" dirty="0">
                <a:solidFill>
                  <a:schemeClr val="tx1"/>
                </a:solidFill>
              </a:rPr>
              <a:t> </a:t>
            </a:r>
          </a:p>
          <a:p>
            <a:pPr lvl="2">
              <a:buFont typeface="Wingdings" panose="05000000000000000000" pitchFamily="2" charset="2"/>
              <a:buChar char="§"/>
              <a:defRPr/>
            </a:pPr>
            <a:r>
              <a:rPr lang="pl-PL" sz="1400" dirty="0">
                <a:solidFill>
                  <a:schemeClr val="tx1"/>
                </a:solidFill>
              </a:rPr>
              <a:t>Silniční hospodářství – vedoucí odd. silničního hospodářství Odboru dopravy a s.h. Ing. Jiří Pospíšil, </a:t>
            </a:r>
            <a:r>
              <a:rPr lang="pl-PL" sz="1400" dirty="0">
                <a:solidFill>
                  <a:schemeClr val="tx1"/>
                </a:solidFill>
                <a:hlinkClick r:id="rId9"/>
              </a:rPr>
              <a:t>pospisil@kr-kralovehradecky.cz</a:t>
            </a:r>
            <a:r>
              <a:rPr lang="pl-PL" sz="1400" dirty="0">
                <a:solidFill>
                  <a:schemeClr val="tx1"/>
                </a:solidFill>
              </a:rPr>
              <a:t>  </a:t>
            </a:r>
          </a:p>
        </p:txBody>
      </p:sp>
      <p:sp>
        <p:nvSpPr>
          <p:cNvPr id="6" name="Zástupný symbol pro zápatí 5">
            <a:extLst>
              <a:ext uri="{FF2B5EF4-FFF2-40B4-BE49-F238E27FC236}">
                <a16:creationId xmlns:a16="http://schemas.microsoft.com/office/drawing/2014/main" id="{D5425DF5-4079-4570-B354-68B84664EE74}"/>
              </a:ext>
            </a:extLst>
          </p:cNvPr>
          <p:cNvSpPr>
            <a:spLocks noGrp="1"/>
          </p:cNvSpPr>
          <p:nvPr>
            <p:ph type="ftr" sz="quarter" idx="11"/>
          </p:nvPr>
        </p:nvSpPr>
        <p:spPr/>
        <p:txBody>
          <a:bodyPr/>
          <a:lstStyle/>
          <a:p>
            <a:pPr>
              <a:defRPr/>
            </a:pPr>
            <a:r>
              <a:rPr lang="cs-CZ" dirty="0"/>
              <a:t>©Všechna práva vyhrazena</a:t>
            </a:r>
          </a:p>
        </p:txBody>
      </p:sp>
      <p:sp>
        <p:nvSpPr>
          <p:cNvPr id="2" name="Zástupný symbol pro datum 1">
            <a:extLst>
              <a:ext uri="{FF2B5EF4-FFF2-40B4-BE49-F238E27FC236}">
                <a16:creationId xmlns:a16="http://schemas.microsoft.com/office/drawing/2014/main" id="{BBB48FC2-01D6-490B-A0C8-F5165A33B5E6}"/>
              </a:ext>
            </a:extLst>
          </p:cNvPr>
          <p:cNvSpPr>
            <a:spLocks noGrp="1"/>
          </p:cNvSpPr>
          <p:nvPr>
            <p:ph type="dt" sz="half" idx="10"/>
          </p:nvPr>
        </p:nvSpPr>
        <p:spPr/>
        <p:txBody>
          <a:bodyPr/>
          <a:lstStyle/>
          <a:p>
            <a:r>
              <a:rPr lang="cs-CZ"/>
              <a:t>2023</a:t>
            </a:r>
          </a:p>
        </p:txBody>
      </p:sp>
      <p:sp>
        <p:nvSpPr>
          <p:cNvPr id="3" name="Zástupný symbol pro číslo snímku 2">
            <a:extLst>
              <a:ext uri="{FF2B5EF4-FFF2-40B4-BE49-F238E27FC236}">
                <a16:creationId xmlns:a16="http://schemas.microsoft.com/office/drawing/2014/main" id="{70AA475D-AC94-4DC3-9C23-3A27F13AEDCE}"/>
              </a:ext>
            </a:extLst>
          </p:cNvPr>
          <p:cNvSpPr>
            <a:spLocks noGrp="1"/>
          </p:cNvSpPr>
          <p:nvPr>
            <p:ph type="sldNum" sz="quarter" idx="12"/>
          </p:nvPr>
        </p:nvSpPr>
        <p:spPr/>
        <p:txBody>
          <a:bodyPr/>
          <a:lstStyle/>
          <a:p>
            <a:fld id="{E2513053-D514-8448-BD9B-6AC86BD996A2}" type="slidenum">
              <a:rPr lang="cs-CZ" smtClean="0"/>
              <a:t>3</a:t>
            </a:fld>
            <a:endParaRPr lang="cs-CZ"/>
          </a:p>
        </p:txBody>
      </p:sp>
    </p:spTree>
    <p:extLst>
      <p:ext uri="{BB962C8B-B14F-4D97-AF65-F5344CB8AC3E}">
        <p14:creationId xmlns:p14="http://schemas.microsoft.com/office/powerpoint/2010/main" val="353795148"/>
      </p:ext>
    </p:extLst>
  </p:cSld>
  <p:clrMapOvr>
    <a:masterClrMapping/>
  </p:clrMapOvr>
</p:sld>
</file>

<file path=ppt/theme/theme1.xml><?xml version="1.0" encoding="utf-8"?>
<a:theme xmlns:a="http://schemas.openxmlformats.org/drawingml/2006/main" name="Motiv Office">
  <a:themeElements>
    <a:clrScheme name="Barvy KHK">
      <a:dk1>
        <a:srgbClr val="2B2B82"/>
      </a:dk1>
      <a:lt1>
        <a:srgbClr val="FFFFFF"/>
      </a:lt1>
      <a:dk2>
        <a:srgbClr val="2B2B82"/>
      </a:dk2>
      <a:lt2>
        <a:srgbClr val="E6E6E6"/>
      </a:lt2>
      <a:accent1>
        <a:srgbClr val="C3001E"/>
      </a:accent1>
      <a:accent2>
        <a:srgbClr val="9D9DA1"/>
      </a:accent2>
      <a:accent3>
        <a:srgbClr val="2B2B82"/>
      </a:accent3>
      <a:accent4>
        <a:srgbClr val="549534"/>
      </a:accent4>
      <a:accent5>
        <a:srgbClr val="FBB824"/>
      </a:accent5>
      <a:accent6>
        <a:srgbClr val="EA3C95"/>
      </a:accent6>
      <a:hlink>
        <a:srgbClr val="2B2B82"/>
      </a:hlink>
      <a:folHlink>
        <a:srgbClr val="2B2B8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621A0F06-C68C-6B40-B2FD-73B32FF8D7D1}" vid="{E4057F24-EDAB-2B48-9201-95E380ABC8A6}"/>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858</TotalTime>
  <Words>1081</Words>
  <Application>Microsoft Office PowerPoint</Application>
  <PresentationFormat>Širokoúhlá obrazovka</PresentationFormat>
  <Paragraphs>48</Paragraphs>
  <Slides>3</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vt:i4>
      </vt:variant>
    </vt:vector>
  </HeadingPairs>
  <TitlesOfParts>
    <vt:vector size="10" baseType="lpstr">
      <vt:lpstr>Arial</vt:lpstr>
      <vt:lpstr>Calibri</vt:lpstr>
      <vt:lpstr>Franklin Gothic Book</vt:lpstr>
      <vt:lpstr>Franklin Gothic Medium</vt:lpstr>
      <vt:lpstr>System Font Regular</vt:lpstr>
      <vt:lpstr>Wingdings</vt:lpstr>
      <vt:lpstr>Motiv Office</vt:lpstr>
      <vt:lpstr>Doprava a silničního hospodářství </vt:lpstr>
      <vt:lpstr>Doprava a silničního hospodářství </vt:lpstr>
      <vt:lpstr>Doprava a silničního hospodářství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vyhláška</dc:title>
  <dc:creator>Adámek Petr Mgr.</dc:creator>
  <cp:lastModifiedBy>Adámek Petr Mgr.</cp:lastModifiedBy>
  <cp:revision>71</cp:revision>
  <dcterms:created xsi:type="dcterms:W3CDTF">2021-07-30T10:57:29Z</dcterms:created>
  <dcterms:modified xsi:type="dcterms:W3CDTF">2023-04-04T06:37:19Z</dcterms:modified>
</cp:coreProperties>
</file>