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375A8-ED24-4EA6-A516-946B70472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9EC3970-BC03-4840-B0D1-C0A8353A93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76987A-B9A7-4868-B2F2-D4B338B43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035446-3E60-4BBA-BB88-C2C58B06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BC58E0-16A7-448C-9DBB-DDCBAA8F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74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063FC4-646D-41BB-A6B4-CC285AAE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2518CEA-0B8D-442A-997B-D86C75BF2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95142F-7908-42AF-A48B-994DCA434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2921C2-0CA0-48B0-8BD7-E434A6D6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8902F1-06CD-4229-912D-33BF8990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76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FCC84A0-9E4B-4A71-84B5-8B768F8A4D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1D64C9-19AA-485C-B8E6-3B1768A82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B5020B-F7DF-42BF-8D4F-5765C276B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8341F5-2238-4AA3-A01E-E74E99D2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07DED3-CB6B-47C5-B653-3373FE35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35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BE3D24-C38A-4B65-82F4-ADA6A7A53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F5A1AD-9BCE-4D85-899A-30DC31A07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43A0F1-92A2-47CA-8867-135687189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D7FD7A-8444-4E0F-B60B-D9B424BB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2B792F-8442-4FB8-B067-CE342A88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56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103C0-D741-41E0-AB91-61906A0D6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FEC3B9-B4DF-4E9F-A738-1372A4D41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95BB4F-6D70-4D35-8DB4-FBF0ACD7E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1D6487-9FF5-4147-9AD9-905507A0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F28922-FF24-46F8-9513-81B82C31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2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BD13FB-2C8B-446C-B7D5-3D3875F3E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95D9B-2D3D-41BA-A9DB-3B21327B1A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92A5408-F0C3-4087-B45F-67A029555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0C0B4FB-D4C7-499B-A6C2-8ECBBBD7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949942-2F82-4DC6-853F-BB2B413A3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198686-B755-4EBA-BA32-7FCB5D2D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7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B3F2A1-9FE8-4569-A6BD-3C7954608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F91CFE0-C919-49C7-8289-D3314638D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4982DD-55F8-4A0A-93D8-47B843834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0D04D75-BEF5-4B59-9923-9A0E622D30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93F834A-4B85-4486-B5AB-4AE761F99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B133E0F-8A85-46E9-9917-BB466079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AC09357-0BE6-440F-995D-1ACA76330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B3EB676-AD56-413B-9547-7A502913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35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16E5E3-E7DB-4981-A2A0-CA4E26E1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2B92F2-2279-4DAC-B01A-90E780E9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F26D8CC-06B4-40BD-B94E-E3779935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494ED64-598C-4915-A4A3-6F99A73C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80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71FF2E7-443E-4768-968B-AB09C561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BEA4A8F-B405-4797-9E70-1F5766BCD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4780FF-1DAE-4BA6-AD25-C900A311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0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039F7-4CD8-4981-A801-4C87E39BD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60A8A7-06A2-407C-9032-7E5AB310E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1E69C6D-4DBD-44B5-936C-2328C8CEE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305C01-BCCB-4D16-8D93-E21801CF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106994-74EB-43D5-8909-3DF7D3E42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985002-1D5B-4FDA-A0BE-163F4EC6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40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04217-6DED-4B17-B8B3-0661FBF54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854311D-4D88-4C33-906A-5330A98AD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DEFEDF-5266-4747-8D56-692919093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B8F2FC-8916-4424-B256-92CD090F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9FDD3D-0057-4499-BFC5-8CD89BFF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99A63E-2DCF-4E7D-B4ED-099A873C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79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930D0-D88A-457A-B1E2-9A9CBBD0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8D39A5-DCB1-45A1-A046-E13EA1F75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566500-7BC5-429B-9586-A248AEABF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46C6F-3CBB-4B1D-89EE-2311D21D5CE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CC2230-36DE-4D4D-A32A-174A8F5B3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4B044F-F8F1-4396-8822-112FB25CB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7EEE-8DE4-472F-AE55-A48B3F0CD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138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85D78-BE91-42C8-8940-8B28C5D18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Zkušenosti z karantény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EDC26F-4BEE-4915-A9BD-329BFDCC73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Domov důchodců Černožice</a:t>
            </a:r>
          </a:p>
          <a:p>
            <a:r>
              <a:rPr lang="cs-CZ" dirty="0"/>
              <a:t>Martin </a:t>
            </a:r>
            <a:r>
              <a:rPr lang="cs-CZ" dirty="0" err="1"/>
              <a:t>Scháněl</a:t>
            </a:r>
            <a:r>
              <a:rPr lang="cs-CZ" dirty="0"/>
              <a:t>, 2. 10. 2020</a:t>
            </a:r>
          </a:p>
        </p:txBody>
      </p:sp>
    </p:spTree>
    <p:extLst>
      <p:ext uri="{BB962C8B-B14F-4D97-AF65-F5344CB8AC3E}">
        <p14:creationId xmlns:p14="http://schemas.microsoft.com/office/powerpoint/2010/main" val="198774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0C1D8E-DA68-4C15-95F1-841509545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Informace o pozitivitě na COVID - 19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BC1B2D-55B0-4CE8-9715-32EFCA318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Rychle řešit, aktivizovat krizový plán</a:t>
            </a:r>
          </a:p>
          <a:p>
            <a:r>
              <a:rPr lang="cs-CZ" dirty="0"/>
              <a:t>Nezbytnost funkčnosti vedení zařízení – strategie činnosti</a:t>
            </a:r>
          </a:p>
          <a:p>
            <a:r>
              <a:rPr lang="cs-CZ" dirty="0"/>
              <a:t>Trasovat kontakty v zařízení (15 min. „tvář-tvář bez roušky“)</a:t>
            </a:r>
          </a:p>
          <a:p>
            <a:r>
              <a:rPr lang="cs-CZ" dirty="0"/>
              <a:t>Chtít testovat – tlačit na rychlost a komplexnost </a:t>
            </a:r>
          </a:p>
          <a:p>
            <a:pPr lvl="1"/>
            <a:r>
              <a:rPr lang="cs-CZ" dirty="0"/>
              <a:t>Připravit seznamy na testování</a:t>
            </a:r>
          </a:p>
          <a:p>
            <a:pPr lvl="1"/>
            <a:r>
              <a:rPr lang="cs-CZ" dirty="0"/>
              <a:t>Vytisknout štítky</a:t>
            </a:r>
          </a:p>
          <a:p>
            <a:pPr lvl="1"/>
            <a:r>
              <a:rPr lang="cs-CZ" dirty="0"/>
              <a:t>Komunikovat s výjezdním týmem infekční kliniky</a:t>
            </a:r>
          </a:p>
          <a:p>
            <a:pPr lvl="1"/>
            <a:r>
              <a:rPr lang="cs-CZ" dirty="0"/>
              <a:t>Zajistit rychlý odvoz + tlačit na rychlé testování</a:t>
            </a:r>
          </a:p>
        </p:txBody>
      </p:sp>
    </p:spTree>
    <p:extLst>
      <p:ext uri="{BB962C8B-B14F-4D97-AF65-F5344CB8AC3E}">
        <p14:creationId xmlns:p14="http://schemas.microsoft.com/office/powerpoint/2010/main" val="65001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2BDFD-B76B-4D61-82BF-17D4592FC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Nepostradatelný nenahraditelný pracovník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07AD13-EB5E-4B70-AD95-F9DC5CC69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Všichni, včetně ředitele (ne pouze zdravotnický pracovník a pečovatel)</a:t>
            </a:r>
          </a:p>
          <a:p>
            <a:r>
              <a:rPr lang="cs-CZ" dirty="0" err="1"/>
              <a:t>Home</a:t>
            </a:r>
            <a:r>
              <a:rPr lang="cs-CZ" dirty="0"/>
              <a:t> office pracovníka ekonomického úseku – kontakt s poštou</a:t>
            </a:r>
          </a:p>
          <a:p>
            <a:r>
              <a:rPr lang="cs-CZ" dirty="0"/>
              <a:t>Zajistit příjem hovorů, telefonů</a:t>
            </a:r>
          </a:p>
          <a:p>
            <a:endParaRPr lang="cs-CZ" dirty="0"/>
          </a:p>
          <a:p>
            <a:r>
              <a:rPr lang="cs-CZ" dirty="0"/>
              <a:t>Nedávat vybrat vstup do karantény </a:t>
            </a:r>
          </a:p>
          <a:p>
            <a:r>
              <a:rPr lang="cs-CZ" dirty="0"/>
              <a:t>Přijdou zpětně neschopenky z mnoha důvodů</a:t>
            </a:r>
          </a:p>
          <a:p>
            <a:r>
              <a:rPr lang="cs-CZ" dirty="0"/>
              <a:t>Rušit dovolené a další akce – náhrady?</a:t>
            </a:r>
          </a:p>
          <a:p>
            <a:r>
              <a:rPr lang="cs-CZ" dirty="0"/>
              <a:t>Poznáte personál a jeho nastavení</a:t>
            </a:r>
          </a:p>
        </p:txBody>
      </p:sp>
    </p:spTree>
    <p:extLst>
      <p:ext uri="{BB962C8B-B14F-4D97-AF65-F5344CB8AC3E}">
        <p14:creationId xmlns:p14="http://schemas.microsoft.com/office/powerpoint/2010/main" val="1268538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E44ED2-A394-42D1-B51D-9C011F363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Nařízení karantény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B27993-68CD-4B50-85F9-6F6D01F7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Hygiena nařizuje přímým kontaktům, kteří jsou nahraditelní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Karanténa </a:t>
            </a:r>
            <a:r>
              <a:rPr lang="cs-CZ" b="1" dirty="0"/>
              <a:t>„práce a cesta z a do práce“</a:t>
            </a:r>
          </a:p>
          <a:p>
            <a:r>
              <a:rPr lang="cs-CZ" dirty="0"/>
              <a:t>Od posledního pozitivního 10 dní (14 dní)</a:t>
            </a:r>
          </a:p>
          <a:p>
            <a:r>
              <a:rPr lang="cs-CZ" dirty="0"/>
              <a:t>Ředitel nařizuje nenahraditelným – garantuje dodržování karantény</a:t>
            </a:r>
          </a:p>
          <a:p>
            <a:r>
              <a:rPr lang="cs-CZ" dirty="0"/>
              <a:t>Čestné prohlášení o dodržování karantény</a:t>
            </a:r>
          </a:p>
          <a:p>
            <a:r>
              <a:rPr lang="cs-CZ" dirty="0"/>
              <a:t>Pravidla pro práci v karanténě</a:t>
            </a:r>
          </a:p>
          <a:p>
            <a:r>
              <a:rPr lang="cs-CZ" dirty="0"/>
              <a:t>Pracovníci se sami hlídají….</a:t>
            </a:r>
          </a:p>
          <a:p>
            <a:r>
              <a:rPr lang="cs-CZ" dirty="0"/>
              <a:t>Pozor na lynčování – udržení týmové spolupráce</a:t>
            </a:r>
          </a:p>
        </p:txBody>
      </p:sp>
    </p:spTree>
    <p:extLst>
      <p:ext uri="{BB962C8B-B14F-4D97-AF65-F5344CB8AC3E}">
        <p14:creationId xmlns:p14="http://schemas.microsoft.com/office/powerpoint/2010/main" val="4169899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B9F96-3CC4-412C-AAA4-60154E25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Omezení pro klienty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803D2E-ACCF-402E-87DC-7395EFD92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Klienti na pokojích</a:t>
            </a:r>
          </a:p>
          <a:p>
            <a:r>
              <a:rPr lang="cs-CZ" dirty="0"/>
              <a:t>Vycházky venku v areálu, využívání balkónů apod. </a:t>
            </a:r>
          </a:p>
          <a:p>
            <a:r>
              <a:rPr lang="cs-CZ" dirty="0"/>
              <a:t>Elektronická komunikace – Skype, WhatsApp</a:t>
            </a:r>
          </a:p>
          <a:p>
            <a:r>
              <a:rPr lang="cs-CZ" dirty="0"/>
              <a:t>Zákaz příjmů nových klientů</a:t>
            </a:r>
          </a:p>
          <a:p>
            <a:r>
              <a:rPr lang="cs-CZ" dirty="0"/>
              <a:t>Překlady ze zdravotnických zařízení po negativním testu nebo úplně pozastaveny – nutné komunikovat</a:t>
            </a:r>
          </a:p>
        </p:txBody>
      </p:sp>
    </p:spTree>
    <p:extLst>
      <p:ext uri="{BB962C8B-B14F-4D97-AF65-F5344CB8AC3E}">
        <p14:creationId xmlns:p14="http://schemas.microsoft.com/office/powerpoint/2010/main" val="2475759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DF0F44-33AC-432F-A080-F7827E30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Omezení pro pracovníky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06BC8C-69ED-4AE1-A2B5-AB3CB7A03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Karanténa „práce – domů“</a:t>
            </a:r>
          </a:p>
          <a:p>
            <a:r>
              <a:rPr lang="cs-CZ" dirty="0"/>
              <a:t>Respirátory, štíty, ochranný oblek, rukavice po celou dobu směny</a:t>
            </a:r>
          </a:p>
          <a:p>
            <a:r>
              <a:rPr lang="cs-CZ" dirty="0"/>
              <a:t>Maximální oddělování týmů, pracovníků (izolace)</a:t>
            </a:r>
          </a:p>
          <a:p>
            <a:r>
              <a:rPr lang="cs-CZ" dirty="0"/>
              <a:t>Povinnost sledovat svůj zdravotní stav a ihned hlásit zhoršení</a:t>
            </a:r>
          </a:p>
          <a:p>
            <a:r>
              <a:rPr lang="cs-CZ" dirty="0"/>
              <a:t>Nevstupovat do zařízení při jakýchkoli příznacích onemocnění</a:t>
            </a:r>
          </a:p>
          <a:p>
            <a:r>
              <a:rPr lang="cs-CZ" dirty="0"/>
              <a:t>Neustálá dezinfekce</a:t>
            </a:r>
          </a:p>
          <a:p>
            <a:endParaRPr lang="cs-CZ" dirty="0"/>
          </a:p>
          <a:p>
            <a:r>
              <a:rPr lang="cs-CZ" dirty="0"/>
              <a:t>Bonus – péče o pracovníky (pauzy nad rámec zákony, občerstvení …)</a:t>
            </a:r>
          </a:p>
        </p:txBody>
      </p:sp>
    </p:spTree>
    <p:extLst>
      <p:ext uri="{BB962C8B-B14F-4D97-AF65-F5344CB8AC3E}">
        <p14:creationId xmlns:p14="http://schemas.microsoft.com/office/powerpoint/2010/main" val="1370128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28CF17-0B35-43B9-ACE1-6E1ED2C0A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Role v karanténě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6F615C-EE6E-433F-8249-383F2C4A6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Ředitel (zástupce) řídí a komunikuje s okolím (média, reporty)</a:t>
            </a:r>
          </a:p>
          <a:p>
            <a:pPr lvl="1"/>
            <a:r>
              <a:rPr lang="cs-CZ" dirty="0"/>
              <a:t>Kontrola dodržování pravidel + podpora týmů</a:t>
            </a:r>
          </a:p>
          <a:p>
            <a:r>
              <a:rPr lang="cs-CZ" dirty="0"/>
              <a:t>Krizový tým – pravidelné schůzky a řešení „všeho“</a:t>
            </a:r>
          </a:p>
          <a:p>
            <a:r>
              <a:rPr lang="cs-CZ" dirty="0"/>
              <a:t>Vedoucí úseků </a:t>
            </a:r>
          </a:p>
          <a:p>
            <a:pPr lvl="1"/>
            <a:r>
              <a:rPr lang="cs-CZ" dirty="0"/>
              <a:t>komunikace s rodinami, příbuznými</a:t>
            </a:r>
          </a:p>
          <a:p>
            <a:pPr lvl="1"/>
            <a:r>
              <a:rPr lang="cs-CZ" dirty="0"/>
              <a:t>Kontrola dodržování opatření + podpora týmu</a:t>
            </a:r>
          </a:p>
          <a:p>
            <a:r>
              <a:rPr lang="cs-CZ" dirty="0"/>
              <a:t>Všeobecné/praktické sestry </a:t>
            </a:r>
          </a:p>
          <a:p>
            <a:pPr lvl="1"/>
            <a:r>
              <a:rPr lang="cs-CZ" dirty="0"/>
              <a:t>Řídí provoz z pohledu epidemiologie</a:t>
            </a:r>
          </a:p>
          <a:p>
            <a:pPr lvl="1"/>
            <a:r>
              <a:rPr lang="cs-CZ" dirty="0"/>
              <a:t>Sledují klienty a zaměstnance, příznaky respiračního omezení</a:t>
            </a:r>
          </a:p>
          <a:p>
            <a:pPr lvl="1"/>
            <a:r>
              <a:rPr lang="cs-CZ" dirty="0"/>
              <a:t>Komunikace s lékařem, žádné experimentování</a:t>
            </a:r>
          </a:p>
          <a:p>
            <a:r>
              <a:rPr lang="cs-CZ" dirty="0"/>
              <a:t>Pracovníci v SS – péče, podpora, aktivizace</a:t>
            </a:r>
          </a:p>
        </p:txBody>
      </p:sp>
    </p:spTree>
    <p:extLst>
      <p:ext uri="{BB962C8B-B14F-4D97-AF65-F5344CB8AC3E}">
        <p14:creationId xmlns:p14="http://schemas.microsoft.com/office/powerpoint/2010/main" val="3680702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7141DE-2F3F-4C9D-8AB4-B650347B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6C4ED3-EB37-43F2-B6A0-21ADB7F29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Fyzická + psychická náročnost</a:t>
            </a:r>
          </a:p>
          <a:p>
            <a:r>
              <a:rPr lang="cs-CZ" dirty="0"/>
              <a:t>Řešení konkrétních situací, které běžně neřešíte – podpora zaměstnanců</a:t>
            </a:r>
          </a:p>
          <a:p>
            <a:r>
              <a:rPr lang="cs-CZ" dirty="0"/>
              <a:t>Poznáte personál a jednotlivé zaměstnance – zpětná vazba do řízení</a:t>
            </a:r>
          </a:p>
          <a:p>
            <a:r>
              <a:rPr lang="cs-CZ" dirty="0"/>
              <a:t>Hlídejte „kulturu organizace“ – řešte ihned</a:t>
            </a:r>
          </a:p>
          <a:p>
            <a:r>
              <a:rPr lang="cs-CZ" dirty="0"/>
              <a:t>Pochvaly vs. nadávky rodin</a:t>
            </a:r>
          </a:p>
          <a:p>
            <a:r>
              <a:rPr lang="cs-CZ" dirty="0"/>
              <a:t>Uvolnění opatření – nic nekončí, jede se dále a řešíte nadále situace spojené s karanténou</a:t>
            </a:r>
          </a:p>
          <a:p>
            <a:r>
              <a:rPr lang="cs-CZ" dirty="0"/>
              <a:t>Začnete hlídat roušky a další opatření možná vážněji</a:t>
            </a:r>
          </a:p>
        </p:txBody>
      </p:sp>
    </p:spTree>
    <p:extLst>
      <p:ext uri="{BB962C8B-B14F-4D97-AF65-F5344CB8AC3E}">
        <p14:creationId xmlns:p14="http://schemas.microsoft.com/office/powerpoint/2010/main" val="22139979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424</Words>
  <Application>Microsoft Office PowerPoint</Application>
  <PresentationFormat>Širokoúhlá obrazovka</PresentationFormat>
  <Paragraphs>66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Zkušenosti z karantény </vt:lpstr>
      <vt:lpstr>Informace o pozitivitě na COVID - 19</vt:lpstr>
      <vt:lpstr>Nepostradatelný nenahraditelný pracovník </vt:lpstr>
      <vt:lpstr>Nařízení karantény</vt:lpstr>
      <vt:lpstr>Omezení pro klienty</vt:lpstr>
      <vt:lpstr>Omezení pro pracovníky</vt:lpstr>
      <vt:lpstr>Role v karanténě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z karantény</dc:title>
  <dc:creator>Martin</dc:creator>
  <cp:lastModifiedBy>Martin</cp:lastModifiedBy>
  <cp:revision>8</cp:revision>
  <dcterms:created xsi:type="dcterms:W3CDTF">2020-10-02T06:59:56Z</dcterms:created>
  <dcterms:modified xsi:type="dcterms:W3CDTF">2020-10-02T07:40:57Z</dcterms:modified>
</cp:coreProperties>
</file>