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2" r:id="rId4"/>
    <p:sldId id="263" r:id="rId5"/>
    <p:sldId id="264" r:id="rId6"/>
    <p:sldId id="265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8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7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20.10.2022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20.10.2022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20.10.2022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20.10.2022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20.10.2022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20.10.2022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20.10.2022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khyn@kr-kralovehradecky.cz" TargetMode="External"/><Relationship Id="rId2" Type="http://schemas.openxmlformats.org/officeDocument/2006/relationships/hyperlink" Target="mailto:mondrackova@kr-kralovehradecky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charvatova@kr-kralovehradecky.cz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485261F6-15E3-4A36-8801-2F71FA44E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87253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E43851A7-B687-4CEA-B517-5D0A44EA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14708" y="6187253"/>
            <a:ext cx="1039091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E2513053-D514-8448-BD9B-6AC86BD996A2}" type="slidenum">
              <a:rPr lang="en-US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42A7B56-7997-E842-ADB7-9AB48F3C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>
            <a:normAutofit fontScale="90000"/>
          </a:bodyPr>
          <a:lstStyle/>
          <a:p>
            <a:r>
              <a:rPr lang="cs-CZ" dirty="0"/>
              <a:t>Aktuální informace k projektu Rozvoj kompetencí sociálních služeb v Královéhradeckém kraji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7C1CE77-678A-8740-A34B-B7686D2D1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4103067"/>
            <a:ext cx="10515600" cy="468081"/>
          </a:xfrm>
        </p:spPr>
        <p:txBody>
          <a:bodyPr>
            <a:normAutofit/>
          </a:bodyPr>
          <a:lstStyle/>
          <a:p>
            <a:r>
              <a:rPr lang="cs-CZ" dirty="0"/>
              <a:t>Aktivity projektu plánované od října 2022 do března 2023</a:t>
            </a:r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04F4EBA8-850F-401E-A784-E89B7E218A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197543"/>
            <a:ext cx="1246909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fld id="{9D87D5C3-B20D-4045-BF4E-D8EC0B09E105}" type="datetime1">
              <a:t>20.10.2022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34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KA1.1 Podpora poskytovatelů sociálních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Dlouhodobé konzultace pro poskytovatele sociálních služeb</a:t>
            </a:r>
          </a:p>
          <a:p>
            <a:r>
              <a:rPr lang="cs-CZ" dirty="0"/>
              <a:t>1 – 5 konzultací v rozsahu 6 hodin pro poskytovatele v Síti služeb KHK</a:t>
            </a:r>
          </a:p>
          <a:p>
            <a:r>
              <a:rPr lang="cs-CZ" dirty="0"/>
              <a:t>Do konce roku 2022</a:t>
            </a:r>
          </a:p>
          <a:p>
            <a:pPr lvl="1"/>
            <a:r>
              <a:rPr lang="cs-CZ" dirty="0"/>
              <a:t>Rozeslání přihlášek poskytovatelům a jejich následné přihlašování a oslovení konzultantů a přiřazení prvních poskytovatelů dle požadovaných témat.</a:t>
            </a:r>
          </a:p>
          <a:p>
            <a:r>
              <a:rPr lang="cs-CZ" dirty="0"/>
              <a:t>Do března 2023</a:t>
            </a:r>
          </a:p>
          <a:p>
            <a:pPr lvl="1"/>
            <a:r>
              <a:rPr lang="cs-CZ" dirty="0"/>
              <a:t>Vyjasnění zakázky mezi konzultanty a vybranými poskytovateli a realizace prvního objemu konzultací.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8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KA1.2 Podpora poskytovatelů sociálních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Zvyšování kompetencí zaměstnanců sociálních služeb</a:t>
            </a:r>
          </a:p>
          <a:p>
            <a:pPr algn="just"/>
            <a:r>
              <a:rPr lang="cs-CZ" dirty="0"/>
              <a:t>Akreditované a neakreditované vzdělávání pro pracovníky sociálních služeb se zaměřením na specifika duševního onemocnění u osob v seniorském věku</a:t>
            </a:r>
          </a:p>
          <a:p>
            <a:r>
              <a:rPr lang="cs-CZ" dirty="0"/>
              <a:t>Do konce roku 2022</a:t>
            </a:r>
          </a:p>
          <a:p>
            <a:pPr lvl="1"/>
            <a:r>
              <a:rPr lang="cs-CZ" dirty="0"/>
              <a:t>Vyhlášení výběrových řízení pro vybraná témata vzdělávání,</a:t>
            </a:r>
          </a:p>
          <a:p>
            <a:pPr lvl="2"/>
            <a:r>
              <a:rPr lang="cs-CZ" dirty="0"/>
              <a:t>předpokládaná témata: Komunikace s klienty s duševním onemocněním, Psychiatrické minimum, Podpora pečovatelů při práci s klienty s agresivním a paranoidními projevy chování,</a:t>
            </a:r>
          </a:p>
          <a:p>
            <a:pPr lvl="1"/>
            <a:r>
              <a:rPr lang="cs-CZ" dirty="0"/>
              <a:t>výběr vhodných dodavatelů vyhlášených témat.</a:t>
            </a:r>
          </a:p>
          <a:p>
            <a:r>
              <a:rPr lang="cs-CZ" dirty="0"/>
              <a:t>Do konce března 2023</a:t>
            </a:r>
          </a:p>
          <a:p>
            <a:pPr lvl="1"/>
            <a:r>
              <a:rPr lang="cs-CZ" dirty="0"/>
              <a:t>Realizace prvních akreditovaných a nekreditovaných kurzů.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9791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KA1.3 Podpora poskytovatelů sociálních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Zvyšování kompetencí zaměstnanců nízkoprahových sociálních služeb a sociálně aktivizačních služeb pro rodiny s dětmi</a:t>
            </a:r>
          </a:p>
          <a:p>
            <a:r>
              <a:rPr lang="cs-CZ" dirty="0"/>
              <a:t>Do konce roku 2022</a:t>
            </a:r>
          </a:p>
          <a:p>
            <a:pPr lvl="1"/>
            <a:r>
              <a:rPr lang="cs-CZ" dirty="0"/>
              <a:t>Rozeslání přihlášek poskytovatelům a jejich následné přihlašování,</a:t>
            </a:r>
          </a:p>
          <a:p>
            <a:pPr lvl="1" algn="just"/>
            <a:r>
              <a:rPr lang="cs-CZ" dirty="0"/>
              <a:t>oslovení konzultantů a přiřazení prvních poskytovatelů dle požadovaných témat,</a:t>
            </a:r>
          </a:p>
          <a:p>
            <a:pPr lvl="1"/>
            <a:r>
              <a:rPr lang="cs-CZ" dirty="0"/>
              <a:t>vyhlášení výběrových řízení pro vybrané akreditované kurzy a výběr vhodných dodavatelů vyhlášených kurzů,</a:t>
            </a:r>
          </a:p>
          <a:p>
            <a:pPr lvl="2"/>
            <a:r>
              <a:rPr lang="cs-CZ" dirty="0"/>
              <a:t>předpokládaná témata: terénní práce s dětmi a mládeží, podpora středního managementu, specifické dovednosti při práci s dětmi, mládeží a rodinami.</a:t>
            </a:r>
          </a:p>
          <a:p>
            <a:r>
              <a:rPr lang="cs-CZ" dirty="0"/>
              <a:t>Do března 2023</a:t>
            </a:r>
          </a:p>
          <a:p>
            <a:pPr lvl="1"/>
            <a:r>
              <a:rPr lang="cs-CZ" dirty="0"/>
              <a:t>Vyjasnění zakázky mezi konzultanty a přiřazenými poskytovateli a realizace prvního objemu konzultací,</a:t>
            </a:r>
          </a:p>
          <a:p>
            <a:pPr lvl="1"/>
            <a:r>
              <a:rPr lang="cs-CZ" dirty="0"/>
              <a:t>realizace prvních akreditovaných kurzů.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278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8624"/>
            <a:ext cx="10515600" cy="1688957"/>
          </a:xfrm>
        </p:spPr>
        <p:txBody>
          <a:bodyPr>
            <a:normAutofit fontScale="90000"/>
          </a:bodyPr>
          <a:lstStyle/>
          <a:p>
            <a:pPr algn="just"/>
            <a:r>
              <a:rPr lang="cs-CZ" dirty="0"/>
              <a:t>KA2 Metodická setkání sociálních pracovníků sociálních služeb a zdravotně sociálních pracovníků zdravotnických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5695"/>
            <a:ext cx="10515600" cy="32588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/>
              <a:t>Metodická podpora pro sociální pracovníky pobytových služeb sociální péče</a:t>
            </a:r>
          </a:p>
          <a:p>
            <a:pPr algn="just"/>
            <a:r>
              <a:rPr lang="cs-CZ" dirty="0"/>
              <a:t>Realizace metodických setkání pracovníků služeb s odborným lektorem a zástupci KÚ KHK k vybraným tématům formou kulatých stolů.</a:t>
            </a:r>
          </a:p>
          <a:p>
            <a:pPr lvl="1" algn="just"/>
            <a:r>
              <a:rPr lang="cs-CZ" b="1" dirty="0">
                <a:solidFill>
                  <a:srgbClr val="C00000"/>
                </a:solidFill>
              </a:rPr>
              <a:t>1. kulatý stůl proběhne 23. 11. 2022 od 9,00 v budově krajského úřadu na téma „Detence v sociálních službách, vážně míněný nesouhlas,         §91 ZSS a generální plná moc“.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561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4"/>
            <a:ext cx="10515600" cy="1756069"/>
          </a:xfrm>
        </p:spPr>
        <p:txBody>
          <a:bodyPr>
            <a:normAutofit fontScale="90000"/>
          </a:bodyPr>
          <a:lstStyle/>
          <a:p>
            <a:pPr algn="just"/>
            <a:r>
              <a:rPr lang="cs-CZ" dirty="0"/>
              <a:t>KA2 Metodická setkání sociálních pracovníků sociálních služeb a zdravotně sociálních pracovníků zdravotnických zařízení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9585"/>
            <a:ext cx="10515600" cy="31749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/>
              <a:t>Metodická podpora pro sociální pracovníky terénních a ambulantních služeb pro seniory</a:t>
            </a:r>
          </a:p>
          <a:p>
            <a:r>
              <a:rPr lang="cs-CZ" dirty="0"/>
              <a:t>Realizace metodických setkání pracovníků služeb s odborným lektorem a zástupci KÚ KHK na různá témata formou kulatých stolů.</a:t>
            </a:r>
          </a:p>
          <a:p>
            <a:pPr lvl="1"/>
            <a:r>
              <a:rPr lang="cs-CZ" b="1" dirty="0">
                <a:solidFill>
                  <a:srgbClr val="C00000"/>
                </a:solidFill>
              </a:rPr>
              <a:t> 1. kulatý stůl se uskuteční 29. 11. 2022 v budově krajského úřadu na </a:t>
            </a:r>
            <a:r>
              <a:rPr lang="cs-CZ" b="1">
                <a:solidFill>
                  <a:srgbClr val="C00000"/>
                </a:solidFill>
              </a:rPr>
              <a:t>téma „Rovný </a:t>
            </a:r>
            <a:r>
              <a:rPr lang="cs-CZ" b="1" dirty="0">
                <a:solidFill>
                  <a:srgbClr val="C00000"/>
                </a:solidFill>
              </a:rPr>
              <a:t>přístup v </a:t>
            </a:r>
            <a:r>
              <a:rPr lang="cs-CZ" b="1">
                <a:solidFill>
                  <a:srgbClr val="C00000"/>
                </a:solidFill>
              </a:rPr>
              <a:t>sociálních službách“.</a:t>
            </a:r>
            <a:endParaRPr lang="cs-CZ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355600" lvl="1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43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1303064"/>
          </a:xfrm>
        </p:spPr>
        <p:txBody>
          <a:bodyPr>
            <a:normAutofit/>
          </a:bodyPr>
          <a:lstStyle/>
          <a:p>
            <a:pPr algn="just"/>
            <a:r>
              <a:rPr lang="cs-CZ" dirty="0"/>
              <a:t>KA3 Podpora paliativní péče v pobytových službách sociální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912"/>
            <a:ext cx="10515600" cy="37286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/>
              <a:t>Osvěta v paliativní péči v pobytových zařízeních jako nástroj zvyšování kvality poskytované péče</a:t>
            </a:r>
          </a:p>
          <a:p>
            <a:pPr algn="just"/>
            <a:r>
              <a:rPr lang="cs-CZ" dirty="0"/>
              <a:t>Realizace 4 neakreditovaných seminářů pro všechny pracovníky napříč organizací na téma Úvod do paliativní péče.</a:t>
            </a:r>
          </a:p>
          <a:p>
            <a:pPr lvl="1"/>
            <a:r>
              <a:rPr lang="cs-CZ" b="1" dirty="0">
                <a:solidFill>
                  <a:srgbClr val="C00000"/>
                </a:solidFill>
              </a:rPr>
              <a:t>1. seminář proběhne 2. 12. 2022 od 9,00 v budově krajského úřadu pro vedoucí pracovníky a management organizací.</a:t>
            </a:r>
          </a:p>
          <a:p>
            <a:pPr lvl="1" algn="just"/>
            <a:r>
              <a:rPr lang="cs-CZ" dirty="0"/>
              <a:t>Další 3 neakreditované semináře pro sociální pracovníky a pracovníky v sociálních službách proběhnou do konce března 2023.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34BC-BDF0-804D-93B7-2E6AF3960C08}" type="datetime1">
              <a:rPr lang="cs-CZ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9504E1-09E6-F24A-9812-BD78907F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Aktuální informace k projektu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65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862FDE-4046-4EA1-AC2C-A5354A98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Obecné informace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0DD5F8-EA92-4754-8F92-0A0611F3B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Přihlašování na aktivity projektu bude probíhat prostřednictvím Google formulářů, </a:t>
            </a:r>
          </a:p>
          <a:p>
            <a:r>
              <a:rPr lang="cs-CZ" dirty="0"/>
              <a:t>bližší informace budou zasílány e-mailem,</a:t>
            </a:r>
          </a:p>
          <a:p>
            <a:r>
              <a:rPr lang="cs-CZ" dirty="0"/>
              <a:t>účast na všech aktivitách bude pro poskytovatele bezplatná.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000" dirty="0"/>
              <a:t>Kontaktní osoby:</a:t>
            </a:r>
          </a:p>
          <a:p>
            <a:pPr marL="0" indent="0">
              <a:buNone/>
            </a:pPr>
            <a:r>
              <a:rPr lang="cs-CZ" sz="2000" dirty="0"/>
              <a:t>KA1.1 	Mgr. Monika Ondráčková: </a:t>
            </a:r>
            <a:r>
              <a:rPr lang="cs-CZ" sz="2000" dirty="0">
                <a:hlinkClick r:id="rId2"/>
              </a:rPr>
              <a:t>mondrackova@kr-kralovehradecky.cz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KA1.2 	Mgr. Lukáš Khýn: </a:t>
            </a:r>
            <a:r>
              <a:rPr lang="cs-CZ" sz="2000" dirty="0">
                <a:hlinkClick r:id="rId3"/>
              </a:rPr>
              <a:t>lkhyn@kr-kralovehradecky.cz</a:t>
            </a:r>
            <a:r>
              <a:rPr lang="cs-CZ" sz="2000" dirty="0"/>
              <a:t> </a:t>
            </a:r>
          </a:p>
          <a:p>
            <a:pPr marL="0" indent="0">
              <a:buNone/>
            </a:pPr>
            <a:r>
              <a:rPr lang="cs-CZ" sz="2000" dirty="0"/>
              <a:t>KA1.3	Mgr. Daniela Charvátová: </a:t>
            </a:r>
            <a:r>
              <a:rPr lang="cs-CZ" sz="2000" dirty="0">
                <a:hlinkClick r:id="rId4"/>
              </a:rPr>
              <a:t>dcharvatova@kr-kralovehradecky.cz</a:t>
            </a:r>
            <a:r>
              <a:rPr lang="cs-CZ" sz="2000" dirty="0"/>
              <a:t> </a:t>
            </a:r>
          </a:p>
          <a:p>
            <a:pPr marL="0" indent="0">
              <a:buNone/>
            </a:pPr>
            <a:r>
              <a:rPr lang="cs-CZ" sz="2000" dirty="0"/>
              <a:t>KA2 	Mgr. Monika Ondráčková: </a:t>
            </a:r>
            <a:r>
              <a:rPr lang="cs-CZ" sz="2000" dirty="0">
                <a:hlinkClick r:id="rId2"/>
              </a:rPr>
              <a:t>mondrackova@kr-kralovehradecky.cz</a:t>
            </a:r>
            <a:r>
              <a:rPr lang="cs-CZ" sz="2000" dirty="0"/>
              <a:t> </a:t>
            </a:r>
          </a:p>
          <a:p>
            <a:pPr marL="0" indent="0">
              <a:buNone/>
            </a:pPr>
            <a:r>
              <a:rPr lang="cs-CZ" sz="2000" dirty="0"/>
              <a:t>KA3	Mgr. Monika Ondráčková: </a:t>
            </a:r>
            <a:r>
              <a:rPr lang="cs-CZ" sz="2000" dirty="0">
                <a:hlinkClick r:id="rId2"/>
              </a:rPr>
              <a:t>mondrackova@kr-kralovehradecky.cz</a:t>
            </a:r>
            <a:r>
              <a:rPr lang="cs-CZ" sz="2000" dirty="0"/>
              <a:t> </a:t>
            </a:r>
          </a:p>
          <a:p>
            <a:pPr marL="0" indent="0">
              <a:buNone/>
            </a:pP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1AE8AC-79F4-4F5C-B5D7-E23B34AEE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8017CB-9A5D-43AC-99FC-6AADBD95A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2BE521-4015-469E-B1ED-C3AE41F04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280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F37498-BB82-428C-827A-D72CECD5E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0A9A0B0-3E7F-4A35-834D-631CAF97CD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6549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636</Words>
  <Application>Microsoft Office PowerPoint</Application>
  <PresentationFormat>Širokoúhlá obrazovka</PresentationFormat>
  <Paragraphs>79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Aktuální informace k projektu Rozvoj kompetencí sociálních služeb v Královéhradeckém kraji</vt:lpstr>
      <vt:lpstr>KA1.1 Podpora poskytovatelů sociálních služeb</vt:lpstr>
      <vt:lpstr>KA1.2 Podpora poskytovatelů sociálních služeb</vt:lpstr>
      <vt:lpstr>KA1.3 Podpora poskytovatelů sociálních služeb</vt:lpstr>
      <vt:lpstr>KA2 Metodická setkání sociálních pracovníků sociálních služeb a zdravotně sociálních pracovníků zdravotnických zařízení</vt:lpstr>
      <vt:lpstr>KA2 Metodická setkání sociálních pracovníků sociálních služeb a zdravotně sociálních pracovníků zdravotnických zařízení</vt:lpstr>
      <vt:lpstr>KA3 Podpora paliativní péče v pobytových službách sociální péče</vt:lpstr>
      <vt:lpstr>Obecné informace</vt:lpstr>
      <vt:lpstr>Děkujeme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Ondráčková Monika Mgr.</dc:creator>
  <cp:lastModifiedBy>Khýn Lukáš Mgr.</cp:lastModifiedBy>
  <cp:revision>32</cp:revision>
  <dcterms:created xsi:type="dcterms:W3CDTF">2021-07-30T10:57:29Z</dcterms:created>
  <dcterms:modified xsi:type="dcterms:W3CDTF">2022-10-20T06:04:00Z</dcterms:modified>
</cp:coreProperties>
</file>