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72" r:id="rId2"/>
    <p:sldId id="258" r:id="rId3"/>
    <p:sldId id="27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19.10.2022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19.10.2022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70B9-5AC9-DD4F-B4FA-247F1F891530}" type="datetime1">
              <a:t>19.10.2022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0D57-1D93-2946-AFD0-6D29B9F3A147}" type="datetime1">
              <a:t>19.10.2022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B10B1-3D63-454C-8A55-F234CDB8A490}" type="datetime1">
              <a:t>19.10.2022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FD45-C6FC-FA4E-8F73-BD321229A0A2}" type="datetime1">
              <a:t>19.10.2022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417B-9DB1-6D4D-BC0C-5A2D93988509}" type="datetime1">
              <a:t>19.10.2022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7D294-69E3-9D4D-93D4-2E238C326C15}" type="datetime1">
              <a:t>19.10.2022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966A-A054-844C-ADD4-DD683C9A6B44}" type="datetime1">
              <a:t>19.10.2022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E48A-7B06-DD4E-B4F1-99FFA5BA3C4E}" type="datetime1">
              <a:t>19.10.2022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9FE8-A97A-9040-BC1B-01299C18F4E1}" type="datetime1">
              <a:t>19.10.2022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1CB02-1686-5E4E-8C77-FF7AEFEA844F}" type="datetime1">
              <a:t>19.10.2022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Novinky v cestovním ruchu – léto 2021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073E4-06FD-6D40-9982-0E8CCC73F560}" type="datetime1">
              <a:t>19.10.2022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Novinky v cestovním ruchu – léto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lkhyn@kr-kralovehradecky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87344" y="6199088"/>
            <a:ext cx="1246909" cy="365125"/>
          </a:xfrm>
        </p:spPr>
        <p:txBody>
          <a:bodyPr/>
          <a:lstStyle/>
          <a:p>
            <a:fld id="{5E2E34BC-BDF0-804D-93B7-2E6AF3960C08}" type="datetime1">
              <a:rPr lang="cs-CZ"/>
              <a:t>19.10.2022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1</a:t>
            </a:fld>
            <a:endParaRPr lang="cs-CZ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CD04047-1ECD-4964-9368-AB83C5F887F1}"/>
              </a:ext>
            </a:extLst>
          </p:cNvPr>
          <p:cNvSpPr txBox="1">
            <a:spLocks/>
          </p:cNvSpPr>
          <p:nvPr/>
        </p:nvSpPr>
        <p:spPr>
          <a:xfrm>
            <a:off x="2678906" y="6234041"/>
            <a:ext cx="5474494" cy="29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s-CZ" dirty="0"/>
              <a:t>Nový způsob podepisování elektronických dokumentů v </a:t>
            </a:r>
            <a:r>
              <a:rPr lang="cs-CZ" dirty="0" err="1"/>
              <a:t>KISSoS</a:t>
            </a:r>
            <a:endParaRPr lang="cs-CZ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00906DF3-03EA-4CFF-BA43-4B454B050DF2}"/>
              </a:ext>
            </a:extLst>
          </p:cNvPr>
          <p:cNvSpPr txBox="1">
            <a:spLocks/>
          </p:cNvSpPr>
          <p:nvPr/>
        </p:nvSpPr>
        <p:spPr>
          <a:xfrm>
            <a:off x="845298" y="989302"/>
            <a:ext cx="10515600" cy="28527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6000" dirty="0"/>
              <a:t>Nový způsob podepisování elektronických dokumentů v </a:t>
            </a:r>
            <a:r>
              <a:rPr lang="cs-CZ" sz="6000" dirty="0" err="1"/>
              <a:t>KISSoS</a:t>
            </a:r>
            <a:endParaRPr lang="cs-CZ" sz="6000" dirty="0"/>
          </a:p>
        </p:txBody>
      </p:sp>
    </p:spTree>
    <p:extLst>
      <p:ext uri="{BB962C8B-B14F-4D97-AF65-F5344CB8AC3E}">
        <p14:creationId xmlns:p14="http://schemas.microsoft.com/office/powerpoint/2010/main" val="117035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Elektronický podpis v </a:t>
            </a:r>
            <a:r>
              <a:rPr lang="cs-CZ" dirty="0" err="1"/>
              <a:t>KISSoS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Současný způsob podepisování:</a:t>
            </a:r>
          </a:p>
          <a:p>
            <a:pPr lvl="1"/>
            <a:r>
              <a:rPr lang="cs-CZ" dirty="0"/>
              <a:t>potřeba instalované JAVA, podpora končí</a:t>
            </a:r>
          </a:p>
          <a:p>
            <a:pPr lvl="1"/>
            <a:endParaRPr lang="cs-CZ" dirty="0"/>
          </a:p>
          <a:p>
            <a:r>
              <a:rPr lang="cs-CZ" dirty="0"/>
              <a:t>Nový způsob podepisování:</a:t>
            </a:r>
          </a:p>
          <a:p>
            <a:pPr lvl="1"/>
            <a:r>
              <a:rPr lang="cs-CZ" dirty="0"/>
              <a:t>instalace </a:t>
            </a:r>
            <a:r>
              <a:rPr lang="cs-CZ" dirty="0" err="1"/>
              <a:t>DERs</a:t>
            </a:r>
            <a:r>
              <a:rPr lang="cs-CZ" dirty="0"/>
              <a:t> aplikace</a:t>
            </a:r>
          </a:p>
          <a:p>
            <a:pPr lvl="1"/>
            <a:r>
              <a:rPr lang="cs-CZ" dirty="0"/>
              <a:t>spuštění aplikace před podepisováním</a:t>
            </a:r>
          </a:p>
          <a:p>
            <a:pPr marL="355600" lvl="1" indent="0">
              <a:buNone/>
            </a:pPr>
            <a:endParaRPr lang="cs-CZ" dirty="0"/>
          </a:p>
          <a:p>
            <a:pPr marL="355600" lvl="1">
              <a:spcBef>
                <a:spcPts val="1000"/>
              </a:spcBef>
            </a:pPr>
            <a:r>
              <a:rPr lang="cs-CZ" sz="2800" dirty="0"/>
              <a:t>Časový harmonogram:</a:t>
            </a:r>
          </a:p>
          <a:p>
            <a:pPr marL="712788" lvl="2">
              <a:spcBef>
                <a:spcPts val="1000"/>
              </a:spcBef>
            </a:pPr>
            <a:r>
              <a:rPr lang="cs-CZ" sz="2400" dirty="0"/>
              <a:t>dokončení testování na testovací verzi</a:t>
            </a:r>
          </a:p>
          <a:p>
            <a:pPr marL="712788" lvl="2">
              <a:spcBef>
                <a:spcPts val="1000"/>
              </a:spcBef>
            </a:pPr>
            <a:r>
              <a:rPr lang="cs-CZ" sz="2400" dirty="0"/>
              <a:t>podpis zkušebního dokumentu novým způsobem na ostré verzi - leden 2023</a:t>
            </a:r>
          </a:p>
          <a:p>
            <a:pPr marL="712788" lvl="2">
              <a:spcBef>
                <a:spcPts val="1000"/>
              </a:spcBef>
            </a:pPr>
            <a:r>
              <a:rPr lang="cs-CZ" sz="2400" dirty="0"/>
              <a:t>od února 2023 podepisování oficiálních dokumentů novým způsobem</a:t>
            </a:r>
          </a:p>
          <a:p>
            <a:pPr marL="712788" lvl="2">
              <a:spcBef>
                <a:spcPts val="1000"/>
              </a:spcBef>
            </a:pPr>
            <a:endParaRPr lang="cs-CZ" sz="2400" dirty="0"/>
          </a:p>
          <a:p>
            <a:pPr marL="711200" lvl="2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87344" y="6199088"/>
            <a:ext cx="1246909" cy="365125"/>
          </a:xfrm>
        </p:spPr>
        <p:txBody>
          <a:bodyPr/>
          <a:lstStyle/>
          <a:p>
            <a:fld id="{5E2E34BC-BDF0-804D-93B7-2E6AF3960C08}" type="datetime1">
              <a:rPr lang="cs-CZ"/>
              <a:t>19.10.2022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2</a:t>
            </a:fld>
            <a:endParaRPr lang="cs-CZ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CD04047-1ECD-4964-9368-AB83C5F887F1}"/>
              </a:ext>
            </a:extLst>
          </p:cNvPr>
          <p:cNvSpPr txBox="1">
            <a:spLocks/>
          </p:cNvSpPr>
          <p:nvPr/>
        </p:nvSpPr>
        <p:spPr>
          <a:xfrm>
            <a:off x="2678906" y="6234041"/>
            <a:ext cx="5474494" cy="29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s-CZ" dirty="0"/>
              <a:t>Nový způsob podepisování elektronických dokumentů v </a:t>
            </a:r>
            <a:r>
              <a:rPr lang="cs-CZ" dirty="0" err="1"/>
              <a:t>KISSoS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38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D9A0E-205B-2D4C-A8B2-D3BCDA50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2" y="1943100"/>
            <a:ext cx="10415587" cy="1881188"/>
          </a:xfrm>
        </p:spPr>
        <p:txBody>
          <a:bodyPr>
            <a:normAutofit/>
          </a:bodyPr>
          <a:lstStyle/>
          <a:p>
            <a:r>
              <a:rPr lang="cs-CZ" sz="6000" dirty="0"/>
              <a:t>Děkuji za pozornost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346E1-E925-3947-8641-F6D896AD6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81439"/>
            <a:ext cx="7098506" cy="1695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1">
                    <a:tint val="75000"/>
                  </a:schemeClr>
                </a:solidFill>
              </a:rPr>
              <a:t>Ing. Kateřina Klimešová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>
                    <a:tint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kaklimesova@kr-kralovehradecky.cz</a:t>
            </a:r>
            <a:r>
              <a:rPr lang="cs-CZ" sz="2400" dirty="0">
                <a:solidFill>
                  <a:schemeClr val="tx1">
                    <a:tint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>
                    <a:tint val="75000"/>
                  </a:schemeClr>
                </a:solidFill>
              </a:rPr>
              <a:t>495 817 446│720 029 736 </a:t>
            </a:r>
          </a:p>
          <a:p>
            <a:pPr marL="0" lvl="2" indent="0">
              <a:spcBef>
                <a:spcPts val="1000"/>
              </a:spcBef>
              <a:buNone/>
            </a:pPr>
            <a:endParaRPr lang="cs-CZ" sz="2400" dirty="0">
              <a:solidFill>
                <a:schemeClr val="tx1">
                  <a:tint val="75000"/>
                </a:schemeClr>
              </a:solidFill>
            </a:endParaRPr>
          </a:p>
          <a:p>
            <a:pPr marL="711200" lvl="2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8250EE-07BD-7D4E-888D-5AB1A9AC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87344" y="6199088"/>
            <a:ext cx="1246909" cy="365125"/>
          </a:xfrm>
        </p:spPr>
        <p:txBody>
          <a:bodyPr/>
          <a:lstStyle/>
          <a:p>
            <a:fld id="{5E2E34BC-BDF0-804D-93B7-2E6AF3960C08}" type="datetime1">
              <a:rPr lang="cs-CZ"/>
              <a:t>19.10.2022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80FCFC5-66CD-A74B-8BA5-FAD88973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/>
              <a:t>3</a:t>
            </a:fld>
            <a:endParaRPr lang="cs-CZ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CD04047-1ECD-4964-9368-AB83C5F887F1}"/>
              </a:ext>
            </a:extLst>
          </p:cNvPr>
          <p:cNvSpPr txBox="1">
            <a:spLocks/>
          </p:cNvSpPr>
          <p:nvPr/>
        </p:nvSpPr>
        <p:spPr>
          <a:xfrm>
            <a:off x="2678906" y="6234041"/>
            <a:ext cx="5474494" cy="29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s-CZ" dirty="0"/>
              <a:t>Nový způsob podepisování elektronických dokumentů v </a:t>
            </a:r>
            <a:r>
              <a:rPr lang="cs-CZ" dirty="0" err="1"/>
              <a:t>KISSoS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68057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368</TotalTime>
  <Words>105</Words>
  <Application>Microsoft Office PowerPoint</Application>
  <PresentationFormat>Širokoúhlá obrazovka</PresentationFormat>
  <Paragraphs>31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Prezentace aplikace PowerPoint</vt:lpstr>
      <vt:lpstr>Elektronický podpis v KISSoS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Klimešová Kateřina Ing.</dc:creator>
  <cp:lastModifiedBy>Klimešová Kateřina Ing.</cp:lastModifiedBy>
  <cp:revision>15</cp:revision>
  <dcterms:created xsi:type="dcterms:W3CDTF">2021-07-30T10:57:29Z</dcterms:created>
  <dcterms:modified xsi:type="dcterms:W3CDTF">2022-10-19T10:00:19Z</dcterms:modified>
</cp:coreProperties>
</file>