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2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5453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51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323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249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1591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991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743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93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912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545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725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6B7CE-C747-4267-B185-BA85EB9AA64C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8696D-3D16-4BEF-9C1B-96008CCD24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160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33182" y="1122363"/>
            <a:ext cx="10120618" cy="2387600"/>
          </a:xfrm>
        </p:spPr>
        <p:txBody>
          <a:bodyPr>
            <a:normAutofit/>
          </a:bodyPr>
          <a:lstStyle/>
          <a:p>
            <a:r>
              <a:rPr lang="cs-CZ" sz="5400" b="1" dirty="0">
                <a:solidFill>
                  <a:srgbClr val="FF0000"/>
                </a:solidFill>
              </a:rPr>
              <a:t>Projekt Rozvoj dostupnosti                    a kvality sociálních služeb                    v Královéhradeckém kraji VI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588476"/>
            <a:ext cx="9144000" cy="1147119"/>
          </a:xfrm>
        </p:spPr>
        <p:txBody>
          <a:bodyPr>
            <a:normAutofit/>
          </a:bodyPr>
          <a:lstStyle/>
          <a:p>
            <a:r>
              <a:rPr lang="cs-CZ" dirty="0"/>
              <a:t> Videokonference pro poskytovatele sociálních služeb </a:t>
            </a:r>
          </a:p>
          <a:p>
            <a:r>
              <a:rPr lang="cs-CZ" dirty="0"/>
              <a:t>1. 10. 2021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57" y="290627"/>
            <a:ext cx="1878885" cy="831736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838199" y="3816224"/>
            <a:ext cx="10515601" cy="21418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513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b="1" dirty="0">
                <a:solidFill>
                  <a:srgbClr val="FF0000"/>
                </a:solidFill>
                <a:latin typeface="+mn-lt"/>
              </a:rPr>
              <a:t>Časová osa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>
                <a:solidFill>
                  <a:srgbClr val="FF0000"/>
                </a:solidFill>
              </a:rPr>
              <a:t>1. Pilot 1 </a:t>
            </a:r>
            <a:r>
              <a:rPr lang="cs-CZ" dirty="0"/>
              <a:t>– únor až prosinec 2019</a:t>
            </a:r>
          </a:p>
          <a:p>
            <a:pPr marL="0" indent="0">
              <a:buNone/>
            </a:pPr>
            <a:r>
              <a:rPr lang="cs-CZ" dirty="0"/>
              <a:t>   zapojeno 11 organizací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>
                <a:solidFill>
                  <a:srgbClr val="FF0000"/>
                </a:solidFill>
              </a:rPr>
              <a:t>2. Pilot 2 </a:t>
            </a:r>
            <a:r>
              <a:rPr lang="cs-CZ" dirty="0"/>
              <a:t>– leden až říjen 2020</a:t>
            </a:r>
          </a:p>
          <a:p>
            <a:pPr marL="0" indent="0">
              <a:buNone/>
            </a:pPr>
            <a:r>
              <a:rPr lang="cs-CZ" dirty="0"/>
              <a:t>   zapojeno dalších 6 organizací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38199" y="1436881"/>
            <a:ext cx="10515601" cy="1200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1531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Projektové činnosti:</a:t>
            </a:r>
          </a:p>
          <a:p>
            <a:pPr>
              <a:buFontTx/>
              <a:buChar char="-"/>
            </a:pPr>
            <a:r>
              <a:rPr lang="cs-CZ" dirty="0"/>
              <a:t>sjednocení pohledu na žadatele do pobytové sociální služby s pomocí reálných kazuistik</a:t>
            </a:r>
          </a:p>
          <a:p>
            <a:pPr>
              <a:buFontTx/>
              <a:buChar char="-"/>
            </a:pPr>
            <a:r>
              <a:rPr lang="cs-CZ" dirty="0"/>
              <a:t>aktivní práce s popisem potřeb žadatelů</a:t>
            </a:r>
          </a:p>
          <a:p>
            <a:pPr>
              <a:buFontTx/>
              <a:buChar char="-"/>
            </a:pPr>
            <a:r>
              <a:rPr lang="cs-CZ" dirty="0"/>
              <a:t>technický vývoj databáze – tvorba příručky</a:t>
            </a:r>
          </a:p>
          <a:p>
            <a:pPr marL="0" indent="0">
              <a:buNone/>
            </a:pPr>
            <a:r>
              <a:rPr lang="cs-CZ" dirty="0"/>
              <a:t>- metodika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95656" y="365125"/>
            <a:ext cx="11229174" cy="1325563"/>
          </a:xfrm>
        </p:spPr>
        <p:txBody>
          <a:bodyPr>
            <a:noAutofit/>
          </a:bodyPr>
          <a:lstStyle/>
          <a:p>
            <a:pPr algn="ctr"/>
            <a:r>
              <a:rPr lang="cs-CZ" sz="2800" b="1" dirty="0">
                <a:solidFill>
                  <a:srgbClr val="FF0000"/>
                </a:solidFill>
                <a:latin typeface="+mn-lt"/>
              </a:rPr>
              <a:t>Sjednocení procesu sociálního šetření a evidence žádostí vybraných pobytových služeb KHK</a:t>
            </a:r>
          </a:p>
        </p:txBody>
      </p:sp>
      <p:sp>
        <p:nvSpPr>
          <p:cNvPr id="5" name="Obdélník 4"/>
          <p:cNvSpPr/>
          <p:nvPr/>
        </p:nvSpPr>
        <p:spPr>
          <a:xfrm>
            <a:off x="718557" y="1705555"/>
            <a:ext cx="10515601" cy="1200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9351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>
                <a:solidFill>
                  <a:srgbClr val="FF0000"/>
                </a:solidFill>
                <a:latin typeface="+mn-lt"/>
              </a:rPr>
              <a:t>Aktuálně a plán v dalším „po projektovém“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Poslední setkání 15. 10. 2020 – ukončení projektu</a:t>
            </a:r>
          </a:p>
          <a:p>
            <a:r>
              <a:rPr lang="cs-CZ" dirty="0"/>
              <a:t>Metodika  - vytvořena</a:t>
            </a:r>
          </a:p>
          <a:p>
            <a:r>
              <a:rPr lang="cs-CZ" dirty="0"/>
              <a:t>Databáze žádostí - (modul KISSOS) – vytvořena</a:t>
            </a:r>
          </a:p>
          <a:p>
            <a:r>
              <a:rPr lang="cs-CZ" dirty="0"/>
              <a:t>Příručka k databázi – vytvořena</a:t>
            </a:r>
          </a:p>
          <a:p>
            <a:r>
              <a:rPr lang="cs-CZ" dirty="0" err="1"/>
              <a:t>Podlicenční</a:t>
            </a:r>
            <a:r>
              <a:rPr lang="cs-CZ" dirty="0"/>
              <a:t> smlouvy s poskytovateli zapojenými do projektu  - k podpisu u pana hejtmana</a:t>
            </a:r>
          </a:p>
          <a:p>
            <a:r>
              <a:rPr lang="cs-CZ" dirty="0"/>
              <a:t>Dokončuje se právní rámec pro spuštění ostré verze databáze</a:t>
            </a:r>
          </a:p>
          <a:p>
            <a:r>
              <a:rPr lang="cs-CZ" dirty="0"/>
              <a:t>Polovina roku 2021 – osloveni další poskytovatelé sociálních služeb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38199" y="1436881"/>
            <a:ext cx="10515601" cy="1200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42432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160</Words>
  <Application>Microsoft Office PowerPoint</Application>
  <PresentationFormat>Širokoúhlá obrazovka</PresentationFormat>
  <Paragraphs>27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Projekt Rozvoj dostupnosti                    a kvality sociálních služeb                    v Královéhradeckém kraji VI</vt:lpstr>
      <vt:lpstr>Časová osa projektu</vt:lpstr>
      <vt:lpstr>Sjednocení procesu sociálního šetření a evidence žádostí vybraných pobytových služeb KHK</vt:lpstr>
      <vt:lpstr>Aktuálně a plán v dalším „po projektovém“ období</vt:lpstr>
    </vt:vector>
  </TitlesOfParts>
  <Company>Krajský úřad Královéhradeckého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Zeman Jiří Mgr.</dc:creator>
  <cp:lastModifiedBy>Gápová Věra Mgr. DiS.</cp:lastModifiedBy>
  <cp:revision>26</cp:revision>
  <dcterms:created xsi:type="dcterms:W3CDTF">2017-04-05T10:01:48Z</dcterms:created>
  <dcterms:modified xsi:type="dcterms:W3CDTF">2020-10-02T06:41:43Z</dcterms:modified>
</cp:coreProperties>
</file>