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3.xml" ContentType="application/vnd.openxmlformats-officedocument.presentationml.notesSlid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notesSlides/notesSlide4.xml" ContentType="application/vnd.openxmlformats-officedocument.presentationml.notesSlid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7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theme/themeOverride1.xml" ContentType="application/vnd.openxmlformats-officedocument.themeOverride+xml"/>
  <Override PartName="/ppt/charts/chart68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theme/themeOverride2.xml" ContentType="application/vnd.openxmlformats-officedocument.themeOverride+xml"/>
  <Override PartName="/ppt/charts/chart69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theme/themeOverride3.xml" ContentType="application/vnd.openxmlformats-officedocument.themeOverride+xml"/>
  <Override PartName="/ppt/charts/chart7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theme/themeOverride4.xml" ContentType="application/vnd.openxmlformats-officedocument.themeOverride+xml"/>
  <Override PartName="/ppt/charts/chart7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4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5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drawings/drawing1.xml" ContentType="application/vnd.openxmlformats-officedocument.drawingml.chartshapes+xml"/>
  <Override PartName="/ppt/charts/chart76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7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8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9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80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1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notesSlides/notesSlide5.xml" ContentType="application/vnd.openxmlformats-officedocument.presentationml.notesSlide+xml"/>
  <Override PartName="/ppt/charts/chart82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3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6.xml" ContentType="application/vnd.openxmlformats-officedocument.presentationml.notesSlide+xml"/>
  <Override PartName="/ppt/charts/chart84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5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6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7.xml" ContentType="application/vnd.openxmlformats-officedocument.drawingml.chart+xml"/>
  <Override PartName="/ppt/theme/themeOverride5.xml" ContentType="application/vnd.openxmlformats-officedocument.themeOverride+xml"/>
  <Override PartName="/ppt/charts/chart88.xml" ContentType="application/vnd.openxmlformats-officedocument.drawingml.chart+xml"/>
  <Override PartName="/ppt/theme/themeOverride6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5" r:id="rId1"/>
  </p:sldMasterIdLst>
  <p:notesMasterIdLst>
    <p:notesMasterId r:id="rId42"/>
  </p:notesMasterIdLst>
  <p:sldIdLst>
    <p:sldId id="977" r:id="rId2"/>
    <p:sldId id="1008" r:id="rId3"/>
    <p:sldId id="1009" r:id="rId4"/>
    <p:sldId id="1010" r:id="rId5"/>
    <p:sldId id="1011" r:id="rId6"/>
    <p:sldId id="994" r:id="rId7"/>
    <p:sldId id="995" r:id="rId8"/>
    <p:sldId id="996" r:id="rId9"/>
    <p:sldId id="997" r:id="rId10"/>
    <p:sldId id="998" r:id="rId11"/>
    <p:sldId id="999" r:id="rId12"/>
    <p:sldId id="1000" r:id="rId13"/>
    <p:sldId id="1001" r:id="rId14"/>
    <p:sldId id="1002" r:id="rId15"/>
    <p:sldId id="1003" r:id="rId16"/>
    <p:sldId id="1004" r:id="rId17"/>
    <p:sldId id="1005" r:id="rId18"/>
    <p:sldId id="1006" r:id="rId19"/>
    <p:sldId id="1007" r:id="rId20"/>
    <p:sldId id="963" r:id="rId21"/>
    <p:sldId id="964" r:id="rId22"/>
    <p:sldId id="979" r:id="rId23"/>
    <p:sldId id="965" r:id="rId24"/>
    <p:sldId id="966" r:id="rId25"/>
    <p:sldId id="969" r:id="rId26"/>
    <p:sldId id="988" r:id="rId27"/>
    <p:sldId id="980" r:id="rId28"/>
    <p:sldId id="981" r:id="rId29"/>
    <p:sldId id="984" r:id="rId30"/>
    <p:sldId id="985" r:id="rId31"/>
    <p:sldId id="968" r:id="rId32"/>
    <p:sldId id="970" r:id="rId33"/>
    <p:sldId id="971" r:id="rId34"/>
    <p:sldId id="972" r:id="rId35"/>
    <p:sldId id="973" r:id="rId36"/>
    <p:sldId id="974" r:id="rId37"/>
    <p:sldId id="975" r:id="rId38"/>
    <p:sldId id="976" r:id="rId39"/>
    <p:sldId id="982" r:id="rId40"/>
    <p:sldId id="983" r:id="rId41"/>
  </p:sldIdLst>
  <p:sldSz cx="12192000" cy="6858000"/>
  <p:notesSz cx="6797675" cy="9926638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ereza Klečková" initials="TK" lastIdx="1" clrIdx="0">
    <p:extLst>
      <p:ext uri="{19B8F6BF-5375-455C-9EA6-DF929625EA0E}">
        <p15:presenceInfo xmlns:p15="http://schemas.microsoft.com/office/powerpoint/2012/main" userId="Tereza Klečková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7D31"/>
    <a:srgbClr val="0066FF"/>
    <a:srgbClr val="BFBFBF"/>
    <a:srgbClr val="FBE5D6"/>
    <a:srgbClr val="D8E0F2"/>
    <a:srgbClr val="FF3399"/>
    <a:srgbClr val="00FF00"/>
    <a:srgbClr val="0070C0"/>
    <a:srgbClr val="C00000"/>
    <a:srgbClr val="AFAB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53" autoAdjust="0"/>
    <p:restoredTop sz="95332" autoAdjust="0"/>
  </p:normalViewPr>
  <p:slideViewPr>
    <p:cSldViewPr snapToGrid="0">
      <p:cViewPr varScale="1">
        <p:scale>
          <a:sx n="84" d="100"/>
          <a:sy n="84" d="100"/>
        </p:scale>
        <p:origin x="518" y="6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24029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4.xlsx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66.xml"/><Relationship Id="rId1" Type="http://schemas.microsoft.com/office/2011/relationships/chartStyle" Target="style66.xml"/><Relationship Id="rId4" Type="http://schemas.openxmlformats.org/officeDocument/2006/relationships/package" Target="../embeddings/List_aplikace_Microsoft_Excel66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67.xml"/><Relationship Id="rId1" Type="http://schemas.microsoft.com/office/2011/relationships/chartStyle" Target="style67.xml"/><Relationship Id="rId4" Type="http://schemas.openxmlformats.org/officeDocument/2006/relationships/package" Target="../embeddings/List_aplikace_Microsoft_Excel67.xlsx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68.xml"/><Relationship Id="rId1" Type="http://schemas.microsoft.com/office/2011/relationships/chartStyle" Target="style68.xml"/><Relationship Id="rId4" Type="http://schemas.openxmlformats.org/officeDocument/2006/relationships/package" Target="../embeddings/List_aplikace_Microsoft_Excel68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69.xml"/><Relationship Id="rId1" Type="http://schemas.microsoft.com/office/2011/relationships/chartStyle" Target="style69.xml"/><Relationship Id="rId4" Type="http://schemas.openxmlformats.org/officeDocument/2006/relationships/package" Target="../embeddings/List_aplikace_Microsoft_Excel69.xlsx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4.xlsx"/><Relationship Id="rId2" Type="http://schemas.microsoft.com/office/2011/relationships/chartColorStyle" Target="colors74.xml"/><Relationship Id="rId1" Type="http://schemas.microsoft.com/office/2011/relationships/chartStyle" Target="style74.xml"/><Relationship Id="rId4" Type="http://schemas.openxmlformats.org/officeDocument/2006/relationships/chartUserShapes" Target="../drawings/drawing1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86.xlsx"/><Relationship Id="rId1" Type="http://schemas.openxmlformats.org/officeDocument/2006/relationships/themeOverride" Target="../theme/themeOverride5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87.xlsx"/><Relationship Id="rId1" Type="http://schemas.openxmlformats.org/officeDocument/2006/relationships/themeOverride" Target="../theme/themeOverride6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F8F-4913-9B4F-145A473813C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F8F-4913-9B4F-145A473813C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F8F-4913-9B4F-145A473813C3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CF8F-4913-9B4F-145A473813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0.94817751587315779</c:v>
                </c:pt>
                <c:pt idx="1">
                  <c:v>5.1822484126842219E-2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F8F-4913-9B4F-145A473813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2B0-442E-95E9-90051C62300B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2B0-442E-95E9-90051C62300B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2B0-442E-95E9-90051C62300B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22B0-442E-95E9-90051C62300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0.94854261441001442</c:v>
                </c:pt>
                <c:pt idx="1">
                  <c:v>5.1457385589985576E-2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2B0-442E-95E9-90051C6230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49-4009-A7D2-0D81D5968D7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849-4009-A7D2-0D81D5968D79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849-4009-A7D2-0D81D5968D79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849-4009-A7D2-0D81D5968D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0.9497713189002287</c:v>
                </c:pt>
                <c:pt idx="1">
                  <c:v>5.0228681099771286E-2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849-4009-A7D2-0D81D5968D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CEA-46A0-8FE9-AF0232161C9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CEA-46A0-8FE9-AF0232161C94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7CEA-46A0-8FE9-AF0232161C9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0.9526368426116798</c:v>
                </c:pt>
                <c:pt idx="1">
                  <c:v>4.7363157388320157E-2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EA-46A0-8FE9-AF0232161C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D8F-42EF-884D-FAC63E6B523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D8F-42EF-884D-FAC63E6B523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5D8F-42EF-884D-FAC63E6B523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0.94967043948083418</c:v>
                </c:pt>
                <c:pt idx="1">
                  <c:v>5.0329560519165782E-2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8F-42EF-884D-FAC63E6B5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E10-4ECA-96E9-AA11BA7508A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E10-4ECA-96E9-AA11BA7508A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E10-4ECA-96E9-AA11BA7508A6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E10-4ECA-96E9-AA11BA7508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0.94715555554507425</c:v>
                </c:pt>
                <c:pt idx="1">
                  <c:v>5.2844444454925754E-2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E10-4ECA-96E9-AA11BA7508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C4C-488D-8F6F-1C506337033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C4C-488D-8F6F-1C506337033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C4C-488D-8F6F-1C506337033D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5C4C-488D-8F6F-1C506337033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0.94959625883318777</c:v>
                </c:pt>
                <c:pt idx="1">
                  <c:v>5.0403741166812212E-2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C4C-488D-8F6F-1C50633703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14C-45A5-A251-7AF5FFB71BA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14C-45A5-A251-7AF5FFB71BA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14C-45A5-A251-7AF5FFB71BA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0.95344820078094383</c:v>
                </c:pt>
                <c:pt idx="1">
                  <c:v>4.6551799219056188E-2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14C-45A5-A251-7AF5FFB71B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BA-478A-8AF0-3107C51CEF4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BA-478A-8AF0-3107C51CEF4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4BA-478A-8AF0-3107C51CEF4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0.94299687027087231</c:v>
                </c:pt>
                <c:pt idx="1">
                  <c:v>5.7003129729127723E-2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BA-478A-8AF0-3107C51CEF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40F-4366-BFF9-C75EFCA7297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40F-4366-BFF9-C75EFCA7297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40F-4366-BFF9-C75EFCA7297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0.96576962053822768</c:v>
                </c:pt>
                <c:pt idx="1">
                  <c:v>3.423037946177232E-2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40F-4366-BFF9-C75EFCA72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37-444F-96EB-3B25EBA899FF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37-444F-96EB-3B25EBA899FF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037-444F-96EB-3B25EBA899F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0.96169591852407577</c:v>
                </c:pt>
                <c:pt idx="1">
                  <c:v>3.8304081475924241E-2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37-444F-96EB-3B25EBA899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CC2-41F8-9419-17ADD0A1E1C0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CC2-41F8-9419-17ADD0A1E1C0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FCC2-41F8-9419-17ADD0A1E1C0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0.95269552813465463</c:v>
                </c:pt>
                <c:pt idx="1">
                  <c:v>4.7304471865345379E-2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CC2-41F8-9419-17ADD0A1E1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0BA-46D3-95A8-DDE50C698B9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0BA-46D3-95A8-DDE50C698B9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0BA-46D3-95A8-DDE50C698B9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0.95380795829541165</c:v>
                </c:pt>
                <c:pt idx="1">
                  <c:v>4.619204170458837E-2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0BA-46D3-95A8-DDE50C698B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148-447A-B1CD-288FA1C4A86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148-447A-B1CD-288FA1C4A86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148-447A-B1CD-288FA1C4A86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0.94808860708409448</c:v>
                </c:pt>
                <c:pt idx="1">
                  <c:v>5.1911392915905491E-2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148-447A-B1CD-288FA1C4A8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53B-45BA-9AB7-A4659A5EE39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53B-45BA-9AB7-A4659A5EE39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53B-45BA-9AB7-A4659A5EE39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0.9559641577475877</c:v>
                </c:pt>
                <c:pt idx="1">
                  <c:v>4.4035842252412347E-2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53B-45BA-9AB7-A4659A5EE3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4A6-4384-A836-F7C7F881573B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4A6-4384-A836-F7C7F881573B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44A6-4384-A836-F7C7F881573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0.9518561564324115</c:v>
                </c:pt>
                <c:pt idx="1">
                  <c:v>4.8143843567588496E-2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A6-4384-A836-F7C7F88157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2F3-4DF2-8023-DB565E8955F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2F3-4DF2-8023-DB565E8955F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2F3-4DF2-8023-DB565E8955F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0.95456678660021899</c:v>
                </c:pt>
                <c:pt idx="1">
                  <c:v>4.5433213399780993E-2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F3-4DF2-8023-DB565E8955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064-4092-A866-5717F783D25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064-4092-A866-5717F783D251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3064-4092-A866-5717F783D25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0.95234112793506409</c:v>
                </c:pt>
                <c:pt idx="1">
                  <c:v>4.7658872064935881E-2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064-4092-A866-5717F783D2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7CD-4410-9605-5E2CA7472AD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7CD-4410-9605-5E2CA7472AD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7CD-4410-9605-5E2CA7472AD7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F7CD-4410-9605-5E2CA7472AD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0.94457748762663474</c:v>
                </c:pt>
                <c:pt idx="1">
                  <c:v>5.5422512373365283E-2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7CD-4410-9605-5E2CA7472A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025-49B3-924D-8A39441D72A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025-49B3-924D-8A39441D72AA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025-49B3-924D-8A39441D72AA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2025-49B3-924D-8A39441D7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0.94376830907117848</c:v>
                </c:pt>
                <c:pt idx="1">
                  <c:v>5.6231690928821569E-2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25-49B3-924D-8A39441D7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D07-4879-BDE0-186FBA50D8A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D07-4879-BDE0-186FBA50D8A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D07-4879-BDE0-186FBA50D8AD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2D07-4879-BDE0-186FBA50D8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0.94475272410219213</c:v>
                </c:pt>
                <c:pt idx="1">
                  <c:v>5.524727589780791E-2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07-4879-BDE0-186FBA50D8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FDE-48CA-86BE-0CC239A41D7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FDE-48CA-86BE-0CC239A41D7A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FDE-48CA-86BE-0CC239A41D7A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FDE-48CA-86BE-0CC239A41D7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0.94351271500992739</c:v>
                </c:pt>
                <c:pt idx="1">
                  <c:v>5.6487284990072599E-2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DE-48CA-86BE-0CC239A41D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F2D-474F-A61A-7B01AFB462A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F2D-474F-A61A-7B01AFB462A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9F2D-474F-A61A-7B01AFB462A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0.94606979588238582</c:v>
                </c:pt>
                <c:pt idx="1">
                  <c:v>5.3930204117614178E-2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F2D-474F-A61A-7B01AFB462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3BB-4E1A-9E7C-1B186B94F19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3BB-4E1A-9E7C-1B186B94F193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3BB-4E1A-9E7C-1B186B94F19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0.95179405985922205</c:v>
                </c:pt>
                <c:pt idx="1">
                  <c:v>4.8205940140777906E-2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3BB-4E1A-9E7C-1B186B94F1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E50-41B4-9E16-E4FCAAB9B32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E50-41B4-9E16-E4FCAAB9B32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E50-41B4-9E16-E4FCAAB9B32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0.94297441137650495</c:v>
                </c:pt>
                <c:pt idx="1">
                  <c:v>5.7025588623495008E-2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E50-41B4-9E16-E4FCAAB9B3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A86-4D3D-B029-F3325FF2612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A86-4D3D-B029-F3325FF2612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A86-4D3D-B029-F3325FF2612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0.94997792827226823</c:v>
                </c:pt>
                <c:pt idx="1">
                  <c:v>5.0022071727731779E-2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86-4D3D-B029-F3325FF261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4E0-48E9-A9F8-5D8C90FBCF18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4E0-48E9-A9F8-5D8C90FBCF18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4E0-48E9-A9F8-5D8C90FBCF1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0.94543178823900842</c:v>
                </c:pt>
                <c:pt idx="1">
                  <c:v>5.4568211760991595E-2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4E0-48E9-A9F8-5D8C90FBCF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2D9-4FA2-B0F7-C070B49D0EF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2D9-4FA2-B0F7-C070B49D0EF3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2D9-4FA2-B0F7-C070B49D0EF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0.94343970010057598</c:v>
                </c:pt>
                <c:pt idx="1">
                  <c:v>5.6560299899423974E-2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2D9-4FA2-B0F7-C070B49D0E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D5-400D-8945-997FA4E8C95E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D5-400D-8945-997FA4E8C95E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E4D5-400D-8945-997FA4E8C95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0.94496351013517665</c:v>
                </c:pt>
                <c:pt idx="1">
                  <c:v>5.5036489864823332E-2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4D5-400D-8945-997FA4E8C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A40-4CCE-96E5-FBA1A2EED2F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A40-4CCE-96E5-FBA1A2EED2F9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A40-4CCE-96E5-FBA1A2EED2F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0.95143117773230446</c:v>
                </c:pt>
                <c:pt idx="1">
                  <c:v>4.8568822267695572E-2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A40-4CCE-96E5-FBA1A2EED2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307-44A4-862E-8D26EE6A570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307-44A4-862E-8D26EE6A5701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0307-44A4-862E-8D26EE6A57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0.94547331024422221</c:v>
                </c:pt>
                <c:pt idx="1">
                  <c:v>5.4526689755777805E-2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307-44A4-862E-8D26EE6A57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D3B-4563-B627-D5E66A10BFF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D3B-4563-B627-D5E66A10BFF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6D3B-4563-B627-D5E66A10BFF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0.94854877273690263</c:v>
                </c:pt>
                <c:pt idx="1">
                  <c:v>5.1451227263097365E-2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D3B-4563-B627-D5E66A10BF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5B0-4576-AC51-A27976ADD15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5B0-4576-AC51-A27976ADD15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5B0-4576-AC51-A27976ADD15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0.94730441764936224</c:v>
                </c:pt>
                <c:pt idx="1">
                  <c:v>5.2695582350637794E-2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5B0-4576-AC51-A27976ADD1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DD9-4F6A-94E6-3B89F6488A7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DD9-4F6A-94E6-3B89F6488A71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3DD9-4F6A-94E6-3B89F6488A7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0.95330121422246239</c:v>
                </c:pt>
                <c:pt idx="1">
                  <c:v>4.6698785777537638E-2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DD9-4F6A-94E6-3B89F6488A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552-44B9-B20A-67B12601C7E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552-44B9-B20A-67B12601C7E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552-44B9-B20A-67B12601C7E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0.94424902768245256</c:v>
                </c:pt>
                <c:pt idx="1">
                  <c:v>5.575097231754747E-2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552-44B9-B20A-67B12601C7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DBA-4ED2-B4B2-D375D1E2030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DBA-4ED2-B4B2-D375D1E2030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DBA-4ED2-B4B2-D375D1E2030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0.9384435159334672</c:v>
                </c:pt>
                <c:pt idx="1">
                  <c:v>6.1556484066532857E-2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DBA-4ED2-B4B2-D375D1E203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BE8-4414-A554-F4CAFB9EACF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BE8-4414-A554-F4CAFB9EACF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BE8-4414-A554-F4CAFB9EACF4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BE8-4414-A554-F4CAFB9EAC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0.94817751587315779</c:v>
                </c:pt>
                <c:pt idx="1">
                  <c:v>5.1822484126842219E-2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E8-4414-A554-F4CAFB9EAC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E4D-411B-9581-3B2BA58AC94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E4D-411B-9581-3B2BA58AC942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E4D-411B-9581-3B2BA58AC942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9E4D-411B-9581-3B2BA58AC9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0.9405802760470604</c:v>
                </c:pt>
                <c:pt idx="1">
                  <c:v>5.9419723952939582E-2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E4D-411B-9581-3B2BA58AC9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C5E-4D7B-BFBF-FA8A840505E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C5E-4D7B-BFBF-FA8A840505E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C5E-4D7B-BFBF-FA8A840505ED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C5E-4D7B-BFBF-FA8A840505E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0.94817751587315779</c:v>
                </c:pt>
                <c:pt idx="1">
                  <c:v>5.1822484126842219E-2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C5E-4D7B-BFBF-FA8A840505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6DD-46CB-A0AA-C95B8C1E907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6DD-46CB-A0AA-C95B8C1E907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6DD-46CB-A0AA-C95B8C1E9076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6DD-46CB-A0AA-C95B8C1E90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0.94699999999999995</c:v>
                </c:pt>
                <c:pt idx="1">
                  <c:v>5.3368971220278449E-2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6DD-46CB-A0AA-C95B8C1E90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9F1-4184-8974-222C9B35A1E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9F1-4184-8974-222C9B35A1EA}"/>
              </c:ext>
            </c:extLst>
          </c:dPt>
          <c:dLbls>
            <c:dLbl>
              <c:idx val="0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1-B9F1-4184-8974-222C9B35A1EA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9F1-4184-8974-222C9B35A1EA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0.94067489275131577</c:v>
                </c:pt>
                <c:pt idx="1">
                  <c:v>5.932510724868427E-2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9F1-4184-8974-222C9B35A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A41-4C9F-83A5-1076C4605C6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A41-4C9F-83A5-1076C4605C6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41-4C9F-83A5-1076C4605C63}"/>
                </c:ext>
              </c:extLst>
            </c:dLbl>
            <c:dLbl>
              <c:idx val="1"/>
              <c:layout>
                <c:manualLayout>
                  <c:x val="8.2137935664483241E-2"/>
                  <c:y val="0.1695449793442159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3A41-4C9F-83A5-1076C4605C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VYS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0.94299999999999995</c:v>
                </c:pt>
                <c:pt idx="1">
                  <c:v>5.7000000000000002E-2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A41-4C9F-83A5-1076C4605C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8BD-499F-87D6-5DA2C1DDAE8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8BD-499F-87D6-5DA2C1DDAE82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8BD-499F-87D6-5DA2C1DDAE82}"/>
                </c:ext>
              </c:extLst>
            </c:dLbl>
            <c:dLbl>
              <c:idx val="1"/>
              <c:layout>
                <c:manualLayout>
                  <c:x val="9.6923159908991321E-2"/>
                  <c:y val="0.1695449793442159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F8BD-499F-87D6-5DA2C1DDAE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0.95199999999999996</c:v>
                </c:pt>
                <c:pt idx="1">
                  <c:v>4.8000000000000001E-2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BD-499F-87D6-5DA2C1DDAE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65D-4079-9B6B-2D1D349EE82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65D-4079-9B6B-2D1D349EE825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65D-4079-9B6B-2D1D349EE825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E65D-4079-9B6B-2D1D349EE82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HKK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0.94599999999999995</c:v>
                </c:pt>
                <c:pt idx="1">
                  <c:v>5.3999999999999999E-2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65D-4079-9B6B-2D1D349EE8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307-4216-9A7C-0357D49ACD3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307-4216-9A7C-0357D49ACD32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307-4216-9A7C-0357D49ACD3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0.94815806051822193</c:v>
                </c:pt>
                <c:pt idx="1">
                  <c:v>5.1841939481778086E-2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307-4216-9A7C-0357D49ACD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84B-457E-AB3C-E96174D3BA10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84B-457E-AB3C-E96174D3BA1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84B-457E-AB3C-E96174D3BA10}"/>
                </c:ext>
              </c:extLst>
            </c:dLbl>
            <c:dLbl>
              <c:idx val="1"/>
              <c:layout>
                <c:manualLayout>
                  <c:x val="7.2281119501477933E-2"/>
                  <c:y val="0.1621564859627351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84B-457E-AB3C-E96174D3BA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0.95099999999999996</c:v>
                </c:pt>
                <c:pt idx="1">
                  <c:v>4.9000000000000002E-2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84B-457E-AB3C-E96174D3BA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8A8-4710-9CAF-D91463D2234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8A8-4710-9CAF-D91463D22341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8A8-4710-9CAF-D91463D22341}"/>
                </c:ext>
              </c:extLst>
            </c:dLbl>
            <c:dLbl>
              <c:idx val="1"/>
              <c:layout>
                <c:manualLayout>
                  <c:x val="7.7209527582980622E-2"/>
                  <c:y val="0.176933472725696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8A8-4710-9CAF-D91463D223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0.94937988750302471</c:v>
                </c:pt>
                <c:pt idx="1">
                  <c:v>5.0620112496975254E-2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8A8-4710-9CAF-D91463D223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F47-48E4-837E-110CC41F1830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47-48E4-837E-110CC41F183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F47-48E4-837E-110CC41F1830}"/>
                </c:ext>
              </c:extLst>
            </c:dLbl>
            <c:dLbl>
              <c:idx val="1"/>
              <c:layout>
                <c:manualLayout>
                  <c:x val="8.2137935664483241E-2"/>
                  <c:y val="0.176933472725696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3F47-48E4-837E-110CC41F18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HKK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0.94410966756771453</c:v>
                </c:pt>
                <c:pt idx="1">
                  <c:v>5.5890332432285514E-2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F47-48E4-837E-110CC41F18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CE-4C1F-AF16-65A249731D6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CE-4C1F-AF16-65A249731D6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0CE-4C1F-AF16-65A249731D64}"/>
                </c:ext>
              </c:extLst>
            </c:dLbl>
            <c:dLbl>
              <c:idx val="1"/>
              <c:layout>
                <c:manualLayout>
                  <c:x val="7.7209527582980525E-2"/>
                  <c:y val="0.176933472725696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0CE-4C1F-AF16-65A249731D6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HKK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0.9486228147402842</c:v>
                </c:pt>
                <c:pt idx="1">
                  <c:v>5.1377185259715762E-2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0CE-4C1F-AF16-65A249731D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0033895E-5C0B-4B3A-A397-FB1E87F9E1A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9D41-4EA1-AFF0-F973F9CDF79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5D958932-BBA2-4BDD-B3C9-04AD51924B3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4A4-4A7A-A399-0F3E70887868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8F5F8481-CAC6-4904-988C-EDCB339288C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4A4-4A7A-A399-0F3E70887868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22BDC1E8-A8BB-4FC9-A181-6FD8D3E429C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A4A4-4A7A-A399-0F3E70887868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38EB6729-422B-4554-918D-34E3CFB5714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A4A4-4A7A-A399-0F3E70887868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D2114451-DF9B-4E71-854E-A20F21923D7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A4A4-4A7A-A399-0F3E70887868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5CC1C492-D44C-448D-B10D-4A7FD478602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A4A4-4A7A-A399-0F3E70887868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78D16B43-D5E2-4CF4-92A8-257B2C8CE84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A4A4-4A7A-A399-0F3E70887868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FA980506-79D1-4E32-9CC4-7ADFFDE9169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A4A4-4A7A-A399-0F3E70887868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7A604AB6-A69E-4780-A284-3654440DBE7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A4A4-4A7A-A399-0F3E70887868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E420E374-FABE-4A18-9C6F-B33A288CA17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A4A4-4A7A-A399-0F3E70887868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3D37C99F-4346-48B4-A357-3E78213CF86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A4A4-4A7A-A399-0F3E70887868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9042F493-D2AA-452D-BF55-382DC06868E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A4A4-4A7A-A399-0F3E70887868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E5EE085A-A0DB-437F-AEFE-142207F5706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A4A4-4A7A-A399-0F3E70887868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39B929B9-8081-415F-B109-9DEA40302C7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A4A4-4A7A-A399-0F3E70887868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9EDBD0CE-5A2E-4F1E-ADCC-0870D812A41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A4A4-4A7A-A399-0F3E70887868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37F2F269-E079-4AF0-A6B1-D9713E10EDD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A4A4-4A7A-A399-0F3E70887868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56FAAAF8-1A75-4208-96E5-15997883372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A4A4-4A7A-A399-0F3E70887868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24E3E21E-3FC4-4CD1-A01D-2EAD4CAD659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A4A4-4A7A-A399-0F3E70887868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1416A4C4-3A35-466E-AC59-BCFD223BF3F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A4A4-4A7A-A399-0F3E70887868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FB6E3481-12F0-4775-BBAC-94B75C44DB3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A4A4-4A7A-A399-0F3E70887868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6846D125-D313-4B2E-8E8B-E3AEF0BE05E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A4A4-4A7A-A399-0F3E70887868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D45A8EBB-A578-4424-BC22-C8955BCDED1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A4A4-4A7A-A399-0F3E70887868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E0D17673-AC7E-4BA4-91B3-323B1EA4E3C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A4A4-4A7A-A399-0F3E70887868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F5484A2D-1022-4D0A-B1DD-EC473BC7A23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A4A4-4A7A-A399-0F3E70887868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6FF6ACA6-9875-4A6F-90BE-DE3FF45D355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A4A4-4A7A-A399-0F3E70887868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81CA0EA5-853E-4362-86CD-9D56E47EBAD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A4A4-4A7A-A399-0F3E70887868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3B3341AA-747D-4DB9-97D2-D1EA13967AD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A4A4-4A7A-A399-0F3E708878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List1!$A$2:$A$29</c:f>
              <c:numCache>
                <c:formatCode>General</c:formatCode>
                <c:ptCount val="2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3</c:v>
                </c:pt>
                <c:pt idx="4">
                  <c:v>4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6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7</c:v>
                </c:pt>
                <c:pt idx="14">
                  <c:v>8</c:v>
                </c:pt>
                <c:pt idx="15">
                  <c:v>8</c:v>
                </c:pt>
                <c:pt idx="16">
                  <c:v>9</c:v>
                </c:pt>
                <c:pt idx="17">
                  <c:v>9</c:v>
                </c:pt>
                <c:pt idx="18">
                  <c:v>9</c:v>
                </c:pt>
                <c:pt idx="19">
                  <c:v>10</c:v>
                </c:pt>
                <c:pt idx="20">
                  <c:v>10</c:v>
                </c:pt>
                <c:pt idx="21">
                  <c:v>10</c:v>
                </c:pt>
                <c:pt idx="22">
                  <c:v>11</c:v>
                </c:pt>
                <c:pt idx="23">
                  <c:v>12</c:v>
                </c:pt>
                <c:pt idx="24">
                  <c:v>13</c:v>
                </c:pt>
                <c:pt idx="25">
                  <c:v>13</c:v>
                </c:pt>
                <c:pt idx="26">
                  <c:v>13</c:v>
                </c:pt>
                <c:pt idx="27">
                  <c:v>14</c:v>
                </c:pt>
              </c:numCache>
            </c:numRef>
          </c:xVal>
          <c:yVal>
            <c:numRef>
              <c:f>List1!$B$2:$B$29</c:f>
              <c:numCache>
                <c:formatCode>General</c:formatCode>
                <c:ptCount val="28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3</c:v>
                </c:pt>
                <c:pt idx="4">
                  <c:v>1</c:v>
                </c:pt>
                <c:pt idx="5">
                  <c:v>4</c:v>
                </c:pt>
                <c:pt idx="6">
                  <c:v>1</c:v>
                </c:pt>
                <c:pt idx="7">
                  <c:v>4</c:v>
                </c:pt>
                <c:pt idx="8">
                  <c:v>5</c:v>
                </c:pt>
                <c:pt idx="9">
                  <c:v>1</c:v>
                </c:pt>
                <c:pt idx="10">
                  <c:v>6</c:v>
                </c:pt>
                <c:pt idx="11">
                  <c:v>1</c:v>
                </c:pt>
                <c:pt idx="12">
                  <c:v>6</c:v>
                </c:pt>
                <c:pt idx="13">
                  <c:v>7</c:v>
                </c:pt>
                <c:pt idx="14">
                  <c:v>1</c:v>
                </c:pt>
                <c:pt idx="15">
                  <c:v>8</c:v>
                </c:pt>
                <c:pt idx="16">
                  <c:v>1</c:v>
                </c:pt>
                <c:pt idx="17">
                  <c:v>8</c:v>
                </c:pt>
                <c:pt idx="18">
                  <c:v>9</c:v>
                </c:pt>
                <c:pt idx="19">
                  <c:v>1</c:v>
                </c:pt>
                <c:pt idx="20">
                  <c:v>10</c:v>
                </c:pt>
                <c:pt idx="21">
                  <c:v>11</c:v>
                </c:pt>
                <c:pt idx="22">
                  <c:v>11</c:v>
                </c:pt>
                <c:pt idx="23">
                  <c:v>12</c:v>
                </c:pt>
                <c:pt idx="24">
                  <c:v>11</c:v>
                </c:pt>
                <c:pt idx="25">
                  <c:v>12</c:v>
                </c:pt>
                <c:pt idx="26">
                  <c:v>13</c:v>
                </c:pt>
                <c:pt idx="27">
                  <c:v>14</c:v>
                </c:pt>
              </c:numCache>
            </c:numRef>
          </c:yVal>
          <c:bubbleSize>
            <c:numRef>
              <c:f>List1!$C$2:$C$29</c:f>
              <c:numCache>
                <c:formatCode>General</c:formatCode>
                <c:ptCount val="28"/>
                <c:pt idx="0">
                  <c:v>0.96523311897106112</c:v>
                </c:pt>
                <c:pt idx="1">
                  <c:v>0.91557513693736603</c:v>
                </c:pt>
                <c:pt idx="2">
                  <c:v>0.24667535853976533</c:v>
                </c:pt>
                <c:pt idx="3">
                  <c:v>0.6805736636245111</c:v>
                </c:pt>
                <c:pt idx="4">
                  <c:v>0.11305925030229746</c:v>
                </c:pt>
                <c:pt idx="5">
                  <c:v>0.87152357920193468</c:v>
                </c:pt>
                <c:pt idx="6">
                  <c:v>0.1956769055745165</c:v>
                </c:pt>
                <c:pt idx="7">
                  <c:v>0.37258248009101252</c:v>
                </c:pt>
                <c:pt idx="8">
                  <c:v>0.34812286689419797</c:v>
                </c:pt>
                <c:pt idx="9">
                  <c:v>0.34995586937334511</c:v>
                </c:pt>
                <c:pt idx="10">
                  <c:v>0.58120035304501327</c:v>
                </c:pt>
                <c:pt idx="11">
                  <c:v>0.34744341994970662</c:v>
                </c:pt>
                <c:pt idx="12">
                  <c:v>0.14543168482816429</c:v>
                </c:pt>
                <c:pt idx="13">
                  <c:v>0.42917015926236379</c:v>
                </c:pt>
                <c:pt idx="14">
                  <c:v>0.11519393409157189</c:v>
                </c:pt>
                <c:pt idx="15">
                  <c:v>0.85564304461942253</c:v>
                </c:pt>
                <c:pt idx="16">
                  <c:v>0.22483793926987378</c:v>
                </c:pt>
                <c:pt idx="17">
                  <c:v>0.38860457181849201</c:v>
                </c:pt>
                <c:pt idx="18">
                  <c:v>0.31900375298532924</c:v>
                </c:pt>
                <c:pt idx="19">
                  <c:v>0.1477946017116524</c:v>
                </c:pt>
                <c:pt idx="20">
                  <c:v>0.4901250822909809</c:v>
                </c:pt>
                <c:pt idx="21">
                  <c:v>0.29032258064516131</c:v>
                </c:pt>
                <c:pt idx="22">
                  <c:v>0.92056074766355145</c:v>
                </c:pt>
                <c:pt idx="23">
                  <c:v>0.8340671436433682</c:v>
                </c:pt>
                <c:pt idx="24">
                  <c:v>0.21821086261980829</c:v>
                </c:pt>
                <c:pt idx="25">
                  <c:v>0.14185303514376996</c:v>
                </c:pt>
                <c:pt idx="26">
                  <c:v>0.50255591054313098</c:v>
                </c:pt>
                <c:pt idx="27">
                  <c:v>0.87221443041919899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List1!$O$2:$O$29</c15:f>
                <c15:dlblRangeCache>
                  <c:ptCount val="28"/>
                  <c:pt idx="0">
                    <c:v>96,5%</c:v>
                  </c:pt>
                  <c:pt idx="1">
                    <c:v>91,6%</c:v>
                  </c:pt>
                  <c:pt idx="2">
                    <c:v>24,7%</c:v>
                  </c:pt>
                  <c:pt idx="3">
                    <c:v>68,1%</c:v>
                  </c:pt>
                  <c:pt idx="4">
                    <c:v>11,3%</c:v>
                  </c:pt>
                  <c:pt idx="5">
                    <c:v>87,2%</c:v>
                  </c:pt>
                  <c:pt idx="6">
                    <c:v>19,6%</c:v>
                  </c:pt>
                  <c:pt idx="7">
                    <c:v>37,3%</c:v>
                  </c:pt>
                  <c:pt idx="8">
                    <c:v>34,8%</c:v>
                  </c:pt>
                  <c:pt idx="9">
                    <c:v>35,0%</c:v>
                  </c:pt>
                  <c:pt idx="10">
                    <c:v>58,1%</c:v>
                  </c:pt>
                  <c:pt idx="11">
                    <c:v>34,7%</c:v>
                  </c:pt>
                  <c:pt idx="12">
                    <c:v>14,5%</c:v>
                  </c:pt>
                  <c:pt idx="13">
                    <c:v>42,9%</c:v>
                  </c:pt>
                  <c:pt idx="14">
                    <c:v>11,5%</c:v>
                  </c:pt>
                  <c:pt idx="15">
                    <c:v>85,6%</c:v>
                  </c:pt>
                  <c:pt idx="16">
                    <c:v>22,5%</c:v>
                  </c:pt>
                  <c:pt idx="17">
                    <c:v>38,9%</c:v>
                  </c:pt>
                  <c:pt idx="18">
                    <c:v>31,9%</c:v>
                  </c:pt>
                  <c:pt idx="19">
                    <c:v>14,8%</c:v>
                  </c:pt>
                  <c:pt idx="20">
                    <c:v>49,0%</c:v>
                  </c:pt>
                  <c:pt idx="21">
                    <c:v>29,0%</c:v>
                  </c:pt>
                  <c:pt idx="22">
                    <c:v>92,1%</c:v>
                  </c:pt>
                  <c:pt idx="23">
                    <c:v>83,4%</c:v>
                  </c:pt>
                  <c:pt idx="24">
                    <c:v>21,8%</c:v>
                  </c:pt>
                  <c:pt idx="25">
                    <c:v>14,2%</c:v>
                  </c:pt>
                  <c:pt idx="26">
                    <c:v>50,3%</c:v>
                  </c:pt>
                  <c:pt idx="27">
                    <c:v>87,2%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9D41-4EA1-AFF0-F973F9CDF79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List1!$A$2:$A$18</c:f>
              <c:numCache>
                <c:formatCode>General</c:formatCode>
                <c:ptCount val="17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6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xVal>
          <c:yVal>
            <c:numRef>
              <c:f>List1!$B$2:$B$18</c:f>
              <c:numCache>
                <c:formatCode>General</c:formatCode>
                <c:ptCount val="17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yVal>
          <c:bubbleSize>
            <c:numRef>
              <c:f>List1!$C$2:$C$18</c:f>
              <c:numCache>
                <c:formatCode>General</c:formatCode>
                <c:ptCount val="17"/>
                <c:pt idx="0">
                  <c:v>0.87433273265104883</c:v>
                </c:pt>
                <c:pt idx="1">
                  <c:v>0.15707895149897974</c:v>
                </c:pt>
                <c:pt idx="2">
                  <c:v>8.1683723776818193E-2</c:v>
                </c:pt>
                <c:pt idx="3">
                  <c:v>0.79174514728195466</c:v>
                </c:pt>
                <c:pt idx="4">
                  <c:v>0.93509781357882626</c:v>
                </c:pt>
                <c:pt idx="5">
                  <c:v>0.95663194251016659</c:v>
                </c:pt>
                <c:pt idx="6">
                  <c:v>5.177448633290363E-2</c:v>
                </c:pt>
                <c:pt idx="7">
                  <c:v>0.90116019047117935</c:v>
                </c:pt>
                <c:pt idx="8">
                  <c:v>0.92837317741099834</c:v>
                </c:pt>
                <c:pt idx="9">
                  <c:v>0.9192602957304391</c:v>
                </c:pt>
                <c:pt idx="10">
                  <c:v>0.91925222809941298</c:v>
                </c:pt>
                <c:pt idx="11">
                  <c:v>0.8985461540887445</c:v>
                </c:pt>
                <c:pt idx="12">
                  <c:v>0.90823942391286527</c:v>
                </c:pt>
                <c:pt idx="13">
                  <c:v>0.96923720461973673</c:v>
                </c:pt>
                <c:pt idx="14">
                  <c:v>0.93586483234298046</c:v>
                </c:pt>
                <c:pt idx="15">
                  <c:v>0.93434247871333964</c:v>
                </c:pt>
                <c:pt idx="16">
                  <c:v>0.97243482909342471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10-CA64-49C7-87B3-BF703D3640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83C99C13-B9FD-4CE8-B374-AB6071F5A26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9D41-4EA1-AFF0-F973F9CDF79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F4822F98-5150-4927-943A-1271B060029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4A4-4A7A-A399-0F3E70887868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ED5178C1-D910-4E5D-A49B-F7A1C13B3EE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4A4-4A7A-A399-0F3E70887868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7DA62169-726B-4EE5-851C-8D6F18194F3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A4A4-4A7A-A399-0F3E70887868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AD175B1C-E7E1-458F-8D63-B783361D58B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A4A4-4A7A-A399-0F3E70887868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CB1A2EF4-52F7-454D-91D0-64AEC643E66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A4A4-4A7A-A399-0F3E70887868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020334C0-30FF-4824-A212-2EEE04C9A36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A4A4-4A7A-A399-0F3E70887868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016A0DB1-4545-4652-A281-CD550215F73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A4A4-4A7A-A399-0F3E70887868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CAF9FA82-6439-4DE8-AD08-2E60074075F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A4A4-4A7A-A399-0F3E70887868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470E52EB-5A62-434D-8352-86F325DD76F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A4A4-4A7A-A399-0F3E70887868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FFFFD6C5-0601-4E81-B66C-4C46632DCCF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A4A4-4A7A-A399-0F3E70887868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0F7B79DB-B588-4737-A4C1-D52C03C2830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A4A4-4A7A-A399-0F3E70887868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226AA93E-7AE0-4607-97AD-2F37D5749D2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A4A4-4A7A-A399-0F3E70887868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28E4960F-BC3C-4376-9753-FF39357D045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A4A4-4A7A-A399-0F3E70887868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44D3E7C6-48E8-4C0A-852B-B5319AABBF6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A4A4-4A7A-A399-0F3E70887868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954E0F4B-26E2-4AF0-97DE-192D41F0FD7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A4A4-4A7A-A399-0F3E708878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List1!$A$2:$A$17</c:f>
              <c:numCache>
                <c:formatCode>General</c:formatCode>
                <c:ptCount val="16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11</c:v>
                </c:pt>
                <c:pt idx="13">
                  <c:v>12</c:v>
                </c:pt>
                <c:pt idx="14">
                  <c:v>13</c:v>
                </c:pt>
                <c:pt idx="15">
                  <c:v>14</c:v>
                </c:pt>
              </c:numCache>
            </c:numRef>
          </c:xVal>
          <c:yVal>
            <c:numRef>
              <c:f>List1!$B$2:$B$17</c:f>
              <c:numCache>
                <c:formatCode>General</c:formatCode>
                <c:ptCount val="16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11</c:v>
                </c:pt>
                <c:pt idx="13">
                  <c:v>12</c:v>
                </c:pt>
                <c:pt idx="14">
                  <c:v>13</c:v>
                </c:pt>
                <c:pt idx="15">
                  <c:v>14</c:v>
                </c:pt>
              </c:numCache>
            </c:numRef>
          </c:yVal>
          <c:bubbleSize>
            <c:numRef>
              <c:f>List1!$C$2:$C$17</c:f>
              <c:numCache>
                <c:formatCode>General</c:formatCode>
                <c:ptCount val="16"/>
                <c:pt idx="0">
                  <c:v>8.4499999999999992E-3</c:v>
                </c:pt>
                <c:pt idx="1">
                  <c:v>1.15E-3</c:v>
                </c:pt>
                <c:pt idx="2">
                  <c:v>2.5600000000000002E-3</c:v>
                </c:pt>
                <c:pt idx="3">
                  <c:v>6.6800000000000002E-3</c:v>
                </c:pt>
                <c:pt idx="4">
                  <c:v>9.0600000000000003E-3</c:v>
                </c:pt>
                <c:pt idx="5">
                  <c:v>8.7799999999999996E-3</c:v>
                </c:pt>
                <c:pt idx="6">
                  <c:v>8.1899999999999994E-3</c:v>
                </c:pt>
                <c:pt idx="7">
                  <c:v>8.3000000000000001E-3</c:v>
                </c:pt>
                <c:pt idx="8">
                  <c:v>8.6899999999999998E-3</c:v>
                </c:pt>
                <c:pt idx="9">
                  <c:v>7.980000000000001E-3</c:v>
                </c:pt>
                <c:pt idx="10">
                  <c:v>7.7200000000000003E-3</c:v>
                </c:pt>
                <c:pt idx="11">
                  <c:v>8.4700000000000001E-3</c:v>
                </c:pt>
                <c:pt idx="12">
                  <c:v>9.3200000000000002E-3</c:v>
                </c:pt>
                <c:pt idx="13">
                  <c:v>8.6400000000000001E-3</c:v>
                </c:pt>
                <c:pt idx="14">
                  <c:v>8.8800000000000007E-3</c:v>
                </c:pt>
                <c:pt idx="15">
                  <c:v>9.2100000000000012E-3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List1!$O$2:$O$29</c15:f>
                <c15:dlblRangeCache>
                  <c:ptCount val="28"/>
                  <c:pt idx="0">
                    <c:v>84,5%</c:v>
                  </c:pt>
                  <c:pt idx="1">
                    <c:v>11,5%</c:v>
                  </c:pt>
                  <c:pt idx="2">
                    <c:v>25,6%</c:v>
                  </c:pt>
                  <c:pt idx="3">
                    <c:v>66,8%</c:v>
                  </c:pt>
                  <c:pt idx="4">
                    <c:v>90,6%</c:v>
                  </c:pt>
                  <c:pt idx="5">
                    <c:v>87,8%</c:v>
                  </c:pt>
                  <c:pt idx="6">
                    <c:v>81,9%</c:v>
                  </c:pt>
                  <c:pt idx="7">
                    <c:v>83,0%</c:v>
                  </c:pt>
                  <c:pt idx="8">
                    <c:v>86,9%</c:v>
                  </c:pt>
                  <c:pt idx="9">
                    <c:v>79,8%</c:v>
                  </c:pt>
                  <c:pt idx="10">
                    <c:v>77,2%</c:v>
                  </c:pt>
                  <c:pt idx="11">
                    <c:v>84,7%</c:v>
                  </c:pt>
                  <c:pt idx="12">
                    <c:v>93,2%</c:v>
                  </c:pt>
                  <c:pt idx="13">
                    <c:v>86,4%</c:v>
                  </c:pt>
                  <c:pt idx="14">
                    <c:v>88,8%</c:v>
                  </c:pt>
                  <c:pt idx="15">
                    <c:v>92,1%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9D41-4EA1-AFF0-F973F9CDF79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45A4BD82-1962-4DF3-A27E-D50FC49437E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7A36-404A-B81C-089B49CB531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D558BAD5-A35D-419D-87D6-07CCB35701C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A36-404A-B81C-089B49CB531D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B13787B2-5594-4F2F-B02E-0321E65045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7A36-404A-B81C-089B49CB531D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C5621016-BEB0-40E8-9C12-FD71D9E0B35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A36-404A-B81C-089B49CB531D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92DDDD77-110C-4786-A0CD-75F61F77879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7A36-404A-B81C-089B49CB531D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62085084-B699-4E6E-994B-F71DC87E835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A36-404A-B81C-089B49CB531D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B781B3E8-EA62-495A-BD07-0A87B4B2FD8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7A36-404A-B81C-089B49CB531D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ACBBB119-2B8C-4214-96A9-CF7C372FB1F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A36-404A-B81C-089B49CB531D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020CA77F-EDA7-4481-88A4-460D3D96D18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7A36-404A-B81C-089B49CB531D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E8C771C0-72E7-4881-B1EE-6089F52B050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A36-404A-B81C-089B49CB531D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78BAF979-1AFA-41DB-B37F-E1CD2EF377F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7A36-404A-B81C-089B49CB531D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884EBA67-9F21-4CCC-97F8-2DD5529C03C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A36-404A-B81C-089B49CB531D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43CCDBCC-6A1F-4F82-A45E-7DB61706F10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7A36-404A-B81C-089B49CB531D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1A187CB7-2F8F-4EAE-B982-1B6EC0ED713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A36-404A-B81C-089B49CB531D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566FE265-0FAE-4DDD-8700-8A967D62D7D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7A36-404A-B81C-089B49CB531D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2900F8D0-0A72-4FDC-849A-18FDBD2E76E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A36-404A-B81C-089B49CB531D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8A75B750-D575-4768-A7EA-D4F91989A69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7A36-404A-B81C-089B49CB531D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001F4075-46C4-4C0E-8E4A-545CFBA43AA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A36-404A-B81C-089B49CB531D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7A891B57-E4B0-44A5-8DDD-4BCF223F550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7A36-404A-B81C-089B49CB531D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A9E97197-1E5C-4CAE-B3D4-AC372D37B02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A36-404A-B81C-089B49CB531D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D412B059-B8FC-40C1-A17A-91839458DC3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7A36-404A-B81C-089B49CB531D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AA682BAB-4332-431E-B3B1-1CCAAE08901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7A36-404A-B81C-089B49CB531D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D68DAD41-6B60-4249-A4E3-57E63CC22A3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7A36-404A-B81C-089B49CB531D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A2D27202-E9FE-4047-9726-F86CE188CE1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7A36-404A-B81C-089B49CB531D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7CAFCABF-D3F4-41A0-83D0-992AB39061C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7A36-404A-B81C-089B49CB531D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127E6CA4-73ED-4FF7-B088-09393BC48C2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7A36-404A-B81C-089B49CB531D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7F2B0856-DC91-48F4-9810-AAB18880851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7A36-404A-B81C-089B49CB531D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347280B5-2BF4-4654-A261-0AF95BF788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7A36-404A-B81C-089B49CB531D}"/>
                </c:ext>
              </c:extLst>
            </c:dLbl>
            <c:dLbl>
              <c:idx val="28"/>
              <c:layout/>
              <c:tx>
                <c:rich>
                  <a:bodyPr/>
                  <a:lstStyle/>
                  <a:p>
                    <a:fld id="{3811A3C0-E724-440E-A1DD-FE6BE2071E0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1-7A36-404A-B81C-089B49CB531D}"/>
                </c:ext>
              </c:extLst>
            </c:dLbl>
            <c:dLbl>
              <c:idx val="29"/>
              <c:layout/>
              <c:tx>
                <c:rich>
                  <a:bodyPr/>
                  <a:lstStyle/>
                  <a:p>
                    <a:fld id="{9EA3DF32-F16E-439D-B62B-4B615397E7E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2-7A36-404A-B81C-089B49CB531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List1!$A$2:$A$31</c:f>
              <c:numCache>
                <c:formatCode>General</c:formatCode>
                <c:ptCount val="30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3</c:v>
                </c:pt>
                <c:pt idx="6">
                  <c:v>4</c:v>
                </c:pt>
                <c:pt idx="7">
                  <c:v>4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6</c:v>
                </c:pt>
                <c:pt idx="12">
                  <c:v>6</c:v>
                </c:pt>
                <c:pt idx="13">
                  <c:v>7</c:v>
                </c:pt>
                <c:pt idx="14">
                  <c:v>7</c:v>
                </c:pt>
                <c:pt idx="15">
                  <c:v>7</c:v>
                </c:pt>
                <c:pt idx="16">
                  <c:v>8</c:v>
                </c:pt>
                <c:pt idx="17">
                  <c:v>8</c:v>
                </c:pt>
                <c:pt idx="18">
                  <c:v>9</c:v>
                </c:pt>
                <c:pt idx="19">
                  <c:v>9</c:v>
                </c:pt>
                <c:pt idx="20">
                  <c:v>9</c:v>
                </c:pt>
                <c:pt idx="21">
                  <c:v>10</c:v>
                </c:pt>
                <c:pt idx="22">
                  <c:v>10</c:v>
                </c:pt>
                <c:pt idx="23">
                  <c:v>10</c:v>
                </c:pt>
                <c:pt idx="24">
                  <c:v>11</c:v>
                </c:pt>
                <c:pt idx="25">
                  <c:v>12</c:v>
                </c:pt>
                <c:pt idx="26">
                  <c:v>13</c:v>
                </c:pt>
                <c:pt idx="27">
                  <c:v>13</c:v>
                </c:pt>
                <c:pt idx="28">
                  <c:v>13</c:v>
                </c:pt>
                <c:pt idx="29">
                  <c:v>14</c:v>
                </c:pt>
              </c:numCache>
            </c:numRef>
          </c:xVal>
          <c:yVal>
            <c:numRef>
              <c:f>List1!$B$2:$B$31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1</c:v>
                </c:pt>
                <c:pt idx="5">
                  <c:v>3</c:v>
                </c:pt>
                <c:pt idx="6">
                  <c:v>1</c:v>
                </c:pt>
                <c:pt idx="7">
                  <c:v>4</c:v>
                </c:pt>
                <c:pt idx="8">
                  <c:v>1</c:v>
                </c:pt>
                <c:pt idx="9">
                  <c:v>4</c:v>
                </c:pt>
                <c:pt idx="10">
                  <c:v>5</c:v>
                </c:pt>
                <c:pt idx="11">
                  <c:v>1</c:v>
                </c:pt>
                <c:pt idx="12">
                  <c:v>6</c:v>
                </c:pt>
                <c:pt idx="13">
                  <c:v>1</c:v>
                </c:pt>
                <c:pt idx="14">
                  <c:v>2</c:v>
                </c:pt>
                <c:pt idx="15">
                  <c:v>7</c:v>
                </c:pt>
                <c:pt idx="16">
                  <c:v>7</c:v>
                </c:pt>
                <c:pt idx="17">
                  <c:v>8</c:v>
                </c:pt>
                <c:pt idx="18">
                  <c:v>1</c:v>
                </c:pt>
                <c:pt idx="19">
                  <c:v>8</c:v>
                </c:pt>
                <c:pt idx="20">
                  <c:v>9</c:v>
                </c:pt>
                <c:pt idx="21">
                  <c:v>1</c:v>
                </c:pt>
                <c:pt idx="22">
                  <c:v>10</c:v>
                </c:pt>
                <c:pt idx="23">
                  <c:v>11</c:v>
                </c:pt>
                <c:pt idx="24">
                  <c:v>11</c:v>
                </c:pt>
                <c:pt idx="25">
                  <c:v>12</c:v>
                </c:pt>
                <c:pt idx="26">
                  <c:v>11</c:v>
                </c:pt>
                <c:pt idx="27">
                  <c:v>12</c:v>
                </c:pt>
                <c:pt idx="28">
                  <c:v>13</c:v>
                </c:pt>
                <c:pt idx="29">
                  <c:v>14</c:v>
                </c:pt>
              </c:numCache>
            </c:numRef>
          </c:yVal>
          <c:bubbleSize>
            <c:numRef>
              <c:f>List1!$C$2:$C$31</c:f>
              <c:numCache>
                <c:formatCode>0.0%</c:formatCode>
                <c:ptCount val="30"/>
                <c:pt idx="0">
                  <c:v>0.87363548431670579</c:v>
                </c:pt>
                <c:pt idx="1">
                  <c:v>8.5809036893740503E-2</c:v>
                </c:pt>
                <c:pt idx="2">
                  <c:v>0.39725606634585853</c:v>
                </c:pt>
                <c:pt idx="3">
                  <c:v>0.54221130109325055</c:v>
                </c:pt>
                <c:pt idx="4">
                  <c:v>7.4551439566043862E-2</c:v>
                </c:pt>
                <c:pt idx="5">
                  <c:v>0.86967406926607627</c:v>
                </c:pt>
                <c:pt idx="6">
                  <c:v>5.2281421522426125E-2</c:v>
                </c:pt>
                <c:pt idx="7">
                  <c:v>0.85912291401009033</c:v>
                </c:pt>
                <c:pt idx="8">
                  <c:v>0.13728894743144535</c:v>
                </c:pt>
                <c:pt idx="9">
                  <c:v>0.15105975332295535</c:v>
                </c:pt>
                <c:pt idx="10">
                  <c:v>0.65016165728655251</c:v>
                </c:pt>
                <c:pt idx="11">
                  <c:v>0.13796911427018879</c:v>
                </c:pt>
                <c:pt idx="12">
                  <c:v>0.76134551000017525</c:v>
                </c:pt>
                <c:pt idx="13">
                  <c:v>0.12565138092756645</c:v>
                </c:pt>
                <c:pt idx="14">
                  <c:v>5.5302240750390828E-2</c:v>
                </c:pt>
                <c:pt idx="15">
                  <c:v>0.75244267847837421</c:v>
                </c:pt>
                <c:pt idx="16">
                  <c:v>6.1419296779584756E-2</c:v>
                </c:pt>
                <c:pt idx="17">
                  <c:v>0.81943819502474768</c:v>
                </c:pt>
                <c:pt idx="18">
                  <c:v>5.3966038613631077E-2</c:v>
                </c:pt>
                <c:pt idx="19">
                  <c:v>0.11972884059415811</c:v>
                </c:pt>
                <c:pt idx="20">
                  <c:v>0.68029109759744788</c:v>
                </c:pt>
                <c:pt idx="21">
                  <c:v>6.1226409179258888E-2</c:v>
                </c:pt>
                <c:pt idx="22">
                  <c:v>0.75108157251238317</c:v>
                </c:pt>
                <c:pt idx="23">
                  <c:v>0.12844065458649445</c:v>
                </c:pt>
                <c:pt idx="24">
                  <c:v>0.92364688936901007</c:v>
                </c:pt>
                <c:pt idx="25">
                  <c:v>0.88397214314762096</c:v>
                </c:pt>
                <c:pt idx="26">
                  <c:v>8.1032760161960357E-2</c:v>
                </c:pt>
                <c:pt idx="27">
                  <c:v>5.7580059946363782E-2</c:v>
                </c:pt>
                <c:pt idx="28">
                  <c:v>0.79449965820055735</c:v>
                </c:pt>
                <c:pt idx="29">
                  <c:v>0.92524849274890009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List1!$O$2:$O$31</c15:f>
                <c15:dlblRangeCache>
                  <c:ptCount val="30"/>
                  <c:pt idx="0">
                    <c:v>87,4%</c:v>
                  </c:pt>
                  <c:pt idx="1">
                    <c:v>8,6%</c:v>
                  </c:pt>
                  <c:pt idx="2">
                    <c:v>39,7%</c:v>
                  </c:pt>
                  <c:pt idx="3">
                    <c:v>54,2%</c:v>
                  </c:pt>
                  <c:pt idx="4">
                    <c:v>7,5%</c:v>
                  </c:pt>
                  <c:pt idx="5">
                    <c:v>87,0%</c:v>
                  </c:pt>
                  <c:pt idx="6">
                    <c:v>5,2%</c:v>
                  </c:pt>
                  <c:pt idx="7">
                    <c:v>85,9%</c:v>
                  </c:pt>
                  <c:pt idx="8">
                    <c:v>13,7%</c:v>
                  </c:pt>
                  <c:pt idx="9">
                    <c:v>15,1%</c:v>
                  </c:pt>
                  <c:pt idx="10">
                    <c:v>65,0%</c:v>
                  </c:pt>
                  <c:pt idx="11">
                    <c:v>13,8%</c:v>
                  </c:pt>
                  <c:pt idx="12">
                    <c:v>76,1%</c:v>
                  </c:pt>
                  <c:pt idx="13">
                    <c:v>12,6%</c:v>
                  </c:pt>
                  <c:pt idx="14">
                    <c:v>5,5%</c:v>
                  </c:pt>
                  <c:pt idx="15">
                    <c:v>75,2%</c:v>
                  </c:pt>
                  <c:pt idx="16">
                    <c:v>6,1%</c:v>
                  </c:pt>
                  <c:pt idx="17">
                    <c:v>81,9%</c:v>
                  </c:pt>
                  <c:pt idx="18">
                    <c:v>5,4%</c:v>
                  </c:pt>
                  <c:pt idx="19">
                    <c:v>12,0%</c:v>
                  </c:pt>
                  <c:pt idx="20">
                    <c:v>68,0%</c:v>
                  </c:pt>
                  <c:pt idx="21">
                    <c:v>6,1%</c:v>
                  </c:pt>
                  <c:pt idx="22">
                    <c:v>75,1%</c:v>
                  </c:pt>
                  <c:pt idx="23">
                    <c:v>12,8%</c:v>
                  </c:pt>
                  <c:pt idx="24">
                    <c:v>92,4%</c:v>
                  </c:pt>
                  <c:pt idx="25">
                    <c:v>88,4%</c:v>
                  </c:pt>
                  <c:pt idx="26">
                    <c:v>8,1%</c:v>
                  </c:pt>
                  <c:pt idx="27">
                    <c:v>5,8%</c:v>
                  </c:pt>
                  <c:pt idx="28">
                    <c:v>79,4%</c:v>
                  </c:pt>
                  <c:pt idx="29">
                    <c:v>92,5%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C-7A36-404A-B81C-089B49CB531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EAA93CD6-A842-48FD-8E44-8265A468822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7D0F-49EC-BB4A-2C0E36FF7BF2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7A5FA4B1-75B6-423B-9A9B-746E20BC744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D0F-49EC-BB4A-2C0E36FF7BF2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4F93DA61-EF3B-4C70-B5EE-074BDB35915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7D0F-49EC-BB4A-2C0E36FF7BF2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8FA43251-6ABC-46D0-BB7F-E35C9C50403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D0F-49EC-BB4A-2C0E36FF7BF2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FDB36FA3-31B5-4A1E-81E7-807E902446D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7D0F-49EC-BB4A-2C0E36FF7BF2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A7F14473-0F4C-47E9-BC1E-16305B0E5AC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D0F-49EC-BB4A-2C0E36FF7BF2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8A79B79B-C2CC-4D63-BB12-936419DE529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7D0F-49EC-BB4A-2C0E36FF7BF2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0B59859E-49B0-45CF-B9E6-8023329F55E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D0F-49EC-BB4A-2C0E36FF7BF2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76D12D9A-EEED-4AA0-AA1A-D9CEBC22E65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7D0F-49EC-BB4A-2C0E36FF7BF2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6D83A68E-AAF8-46D0-9749-3196D471FAC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D0F-49EC-BB4A-2C0E36FF7BF2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05E0F8A6-22BE-4966-9911-C7B6917A765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7D0F-49EC-BB4A-2C0E36FF7BF2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C281C0C7-89FC-4D94-A902-FA216B19266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D0F-49EC-BB4A-2C0E36FF7BF2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C6A4150F-2CE3-4A63-909F-7E30C3852C0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7D0F-49EC-BB4A-2C0E36FF7BF2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B41DC9C8-768E-4B41-818C-8FD99826486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D0F-49EC-BB4A-2C0E36FF7BF2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AC59ECD5-F457-461F-A163-0ED21FCD01C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7D0F-49EC-BB4A-2C0E36FF7BF2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D44CD2C6-C82D-40E3-A2D7-F0C346C0C0E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D0F-49EC-BB4A-2C0E36FF7BF2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9CF34C44-F701-41A5-8DB1-97C5F84701D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7D0F-49EC-BB4A-2C0E36FF7BF2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05677385-C399-4E33-9BC4-DE3AFDD8107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D0F-49EC-BB4A-2C0E36FF7BF2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7B2F1177-B747-453C-B893-5032A30EA38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7D0F-49EC-BB4A-2C0E36FF7BF2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604C6BA0-2364-4666-8880-C281B225FB3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D0F-49EC-BB4A-2C0E36FF7BF2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7E1172AA-BE74-4CEA-A356-FB007F657C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7D0F-49EC-BB4A-2C0E36FF7BF2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A305EFF8-BBB1-40A8-90FD-0E3B636076B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7D0F-49EC-BB4A-2C0E36FF7BF2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2EB04F9E-FB2C-404E-8814-CFF8ACB6F16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7D0F-49EC-BB4A-2C0E36FF7B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List1!$A$2:$A$24</c:f>
              <c:numCache>
                <c:formatCode>General</c:formatCode>
                <c:ptCount val="23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6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8</c:v>
                </c:pt>
                <c:pt idx="14">
                  <c:v>9</c:v>
                </c:pt>
                <c:pt idx="15">
                  <c:v>9</c:v>
                </c:pt>
                <c:pt idx="16">
                  <c:v>10</c:v>
                </c:pt>
                <c:pt idx="17">
                  <c:v>10</c:v>
                </c:pt>
                <c:pt idx="18">
                  <c:v>11</c:v>
                </c:pt>
                <c:pt idx="19">
                  <c:v>12</c:v>
                </c:pt>
                <c:pt idx="20">
                  <c:v>13</c:v>
                </c:pt>
                <c:pt idx="21">
                  <c:v>13</c:v>
                </c:pt>
                <c:pt idx="22">
                  <c:v>14</c:v>
                </c:pt>
              </c:numCache>
            </c:numRef>
          </c:xVal>
          <c:yVal>
            <c:numRef>
              <c:f>List1!$B$2:$B$24</c:f>
              <c:numCache>
                <c:formatCode>General</c:formatCode>
                <c:ptCount val="23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1</c:v>
                </c:pt>
                <c:pt idx="7">
                  <c:v>4</c:v>
                </c:pt>
                <c:pt idx="8">
                  <c:v>5</c:v>
                </c:pt>
                <c:pt idx="9">
                  <c:v>1</c:v>
                </c:pt>
                <c:pt idx="10">
                  <c:v>6</c:v>
                </c:pt>
                <c:pt idx="11">
                  <c:v>1</c:v>
                </c:pt>
                <c:pt idx="12">
                  <c:v>7</c:v>
                </c:pt>
                <c:pt idx="13">
                  <c:v>8</c:v>
                </c:pt>
                <c:pt idx="14">
                  <c:v>8</c:v>
                </c:pt>
                <c:pt idx="15">
                  <c:v>9</c:v>
                </c:pt>
                <c:pt idx="16">
                  <c:v>10</c:v>
                </c:pt>
                <c:pt idx="17">
                  <c:v>11</c:v>
                </c:pt>
                <c:pt idx="18">
                  <c:v>11</c:v>
                </c:pt>
                <c:pt idx="19">
                  <c:v>12</c:v>
                </c:pt>
                <c:pt idx="20">
                  <c:v>11</c:v>
                </c:pt>
                <c:pt idx="21">
                  <c:v>13</c:v>
                </c:pt>
                <c:pt idx="22">
                  <c:v>14</c:v>
                </c:pt>
              </c:numCache>
            </c:numRef>
          </c:yVal>
          <c:bubbleSize>
            <c:numRef>
              <c:f>List1!$C$2:$C$24</c:f>
              <c:numCache>
                <c:formatCode>0.0%</c:formatCode>
                <c:ptCount val="23"/>
                <c:pt idx="0">
                  <c:v>0.85931591538547281</c:v>
                </c:pt>
                <c:pt idx="1">
                  <c:v>7.9272527717517124E-2</c:v>
                </c:pt>
                <c:pt idx="2">
                  <c:v>0.24551141080810449</c:v>
                </c:pt>
                <c:pt idx="3">
                  <c:v>0.69354644493595874</c:v>
                </c:pt>
                <c:pt idx="4">
                  <c:v>0.91161284986826407</c:v>
                </c:pt>
                <c:pt idx="5">
                  <c:v>0.9026817573595004</c:v>
                </c:pt>
                <c:pt idx="6">
                  <c:v>6.27196609468679E-2</c:v>
                </c:pt>
                <c:pt idx="7">
                  <c:v>9.1378953897043619E-2</c:v>
                </c:pt>
                <c:pt idx="8">
                  <c:v>0.80845565433119704</c:v>
                </c:pt>
                <c:pt idx="9">
                  <c:v>6.6159226153216996E-2</c:v>
                </c:pt>
                <c:pt idx="10">
                  <c:v>0.86740612767804237</c:v>
                </c:pt>
                <c:pt idx="11">
                  <c:v>0.10056687715269805</c:v>
                </c:pt>
                <c:pt idx="12">
                  <c:v>0.801826205510907</c:v>
                </c:pt>
                <c:pt idx="13">
                  <c:v>0.88291184117229971</c:v>
                </c:pt>
                <c:pt idx="14">
                  <c:v>6.5328375141812681E-2</c:v>
                </c:pt>
                <c:pt idx="15">
                  <c:v>0.81436720030253373</c:v>
                </c:pt>
                <c:pt idx="16">
                  <c:v>0.85214673605611491</c:v>
                </c:pt>
                <c:pt idx="17">
                  <c:v>6.7569860843986876E-2</c:v>
                </c:pt>
                <c:pt idx="18">
                  <c:v>0.94029055754557445</c:v>
                </c:pt>
                <c:pt idx="19">
                  <c:v>0.89976005443541163</c:v>
                </c:pt>
                <c:pt idx="20">
                  <c:v>5.2331845467138677E-2</c:v>
                </c:pt>
                <c:pt idx="21">
                  <c:v>0.84554409727566571</c:v>
                </c:pt>
                <c:pt idx="22">
                  <c:v>0.94385382457990752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List1!$O$2:$O$31</c15:f>
                <c15:dlblRangeCache>
                  <c:ptCount val="30"/>
                  <c:pt idx="0">
                    <c:v>85,9%</c:v>
                  </c:pt>
                  <c:pt idx="1">
                    <c:v>7,9%</c:v>
                  </c:pt>
                  <c:pt idx="2">
                    <c:v>24,6%</c:v>
                  </c:pt>
                  <c:pt idx="3">
                    <c:v>69,4%</c:v>
                  </c:pt>
                  <c:pt idx="4">
                    <c:v>91,2%</c:v>
                  </c:pt>
                  <c:pt idx="5">
                    <c:v>90,3%</c:v>
                  </c:pt>
                  <c:pt idx="6">
                    <c:v>6,3%</c:v>
                  </c:pt>
                  <c:pt idx="7">
                    <c:v>9,1%</c:v>
                  </c:pt>
                  <c:pt idx="8">
                    <c:v>80,8%</c:v>
                  </c:pt>
                  <c:pt idx="9">
                    <c:v>6,6%</c:v>
                  </c:pt>
                  <c:pt idx="10">
                    <c:v>86,7%</c:v>
                  </c:pt>
                  <c:pt idx="11">
                    <c:v>10,1%</c:v>
                  </c:pt>
                  <c:pt idx="12">
                    <c:v>80,2%</c:v>
                  </c:pt>
                  <c:pt idx="13">
                    <c:v>88,3%</c:v>
                  </c:pt>
                  <c:pt idx="14">
                    <c:v>6,5%</c:v>
                  </c:pt>
                  <c:pt idx="15">
                    <c:v>81,4%</c:v>
                  </c:pt>
                  <c:pt idx="16">
                    <c:v>85,2%</c:v>
                  </c:pt>
                  <c:pt idx="17">
                    <c:v>6,8%</c:v>
                  </c:pt>
                  <c:pt idx="18">
                    <c:v>94,0%</c:v>
                  </c:pt>
                  <c:pt idx="19">
                    <c:v>90,0%</c:v>
                  </c:pt>
                  <c:pt idx="20">
                    <c:v>5,2%</c:v>
                  </c:pt>
                  <c:pt idx="21">
                    <c:v>84,6%</c:v>
                  </c:pt>
                  <c:pt idx="22">
                    <c:v>94,4%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E-7D0F-49EC-BB4A-2C0E36FF7B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C94F490B-C124-4F7A-9E3D-1FD6D51D0F8A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923-4B51-81E6-532A2FFEE1D1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44FB09E7-150E-4615-8503-73334945378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923-4B51-81E6-532A2FFEE1D1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D4A592D0-EB92-4A73-B532-4118C5031FF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923-4B51-81E6-532A2FFEE1D1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AC9B96E8-2108-4F8C-83E8-60445AB6896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923-4B51-81E6-532A2FFEE1D1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365F31C4-AA48-4BA0-8FC3-C063F7AAF85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923-4B51-81E6-532A2FFEE1D1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5D2C62A2-F0B8-4E48-9064-16417E76E65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923-4B51-81E6-532A2FFEE1D1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CAFE7D69-F28D-490E-86F8-8F86301BF7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923-4B51-81E6-532A2FFEE1D1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DA18A0AD-DE6F-437D-A897-E967E4919CC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923-4B51-81E6-532A2FFEE1D1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59E298CB-3FDF-4C4C-B6DF-D157BA27ED3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923-4B51-81E6-532A2FFEE1D1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62270A84-8189-43E8-B251-9942456F86C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D923-4B51-81E6-532A2FFEE1D1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14BE5891-C681-46B3-B78E-00CFCEABDF4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D923-4B51-81E6-532A2FFEE1D1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E52958AB-7B8D-4F42-94FA-B3111ECE5DF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923-4B51-81E6-532A2FFEE1D1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50D04F3A-5E00-461C-8AA9-269898376F8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923-4B51-81E6-532A2FFEE1D1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664F23D1-92E3-4977-A8D5-B8C9D66D84B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923-4B51-81E6-532A2FFEE1D1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669BA13A-BAA7-4729-BABD-AC47C81D1F2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923-4B51-81E6-532A2FFEE1D1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67540B8A-D5F4-4070-9582-E8B5A59D4D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923-4B51-81E6-532A2FFEE1D1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3512EC20-8FD0-4A36-A769-475FD4EBC26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923-4B51-81E6-532A2FFEE1D1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45D2E40C-D1DE-41CB-92D6-4B4866E34E3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D923-4B51-81E6-532A2FFEE1D1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645DDCF3-2962-44FC-82EA-E0E0BCFDA12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D923-4B51-81E6-532A2FFEE1D1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F43B5353-ADA1-422E-8B25-763D01F41D9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D923-4B51-81E6-532A2FFEE1D1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1A5BAA2C-AD6D-4D99-AEBC-A34ECC5388D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D923-4B51-81E6-532A2FFEE1D1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A8996C57-8CEF-46EB-A118-5140FC947C4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D923-4B51-81E6-532A2FFEE1D1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B5A7AB74-9F09-426C-AB7E-F793E92F2A3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D923-4B51-81E6-532A2FFEE1D1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1E517520-3410-4C33-8388-F0CA6039CF4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D923-4B51-81E6-532A2FFEE1D1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6BD5CD96-47E1-4684-AFE5-C458A36BF4A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D923-4B51-81E6-532A2FFEE1D1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64822D6E-6D59-431E-A98A-3F0EC1E599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D923-4B51-81E6-532A2FFEE1D1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8F0DFB47-6C6D-4BE4-873D-11E4A82F846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C-D923-4B51-81E6-532A2FFEE1D1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133BD369-3E1E-47AB-AAF2-AD846FF224A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D-D923-4B51-81E6-532A2FFEE1D1}"/>
                </c:ext>
              </c:extLst>
            </c:dLbl>
            <c:dLbl>
              <c:idx val="28"/>
              <c:layout/>
              <c:tx>
                <c:rich>
                  <a:bodyPr/>
                  <a:lstStyle/>
                  <a:p>
                    <a:fld id="{D05424BF-EB37-46C9-9A60-492646443CF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E-D923-4B51-81E6-532A2FFEE1D1}"/>
                </c:ext>
              </c:extLst>
            </c:dLbl>
            <c:dLbl>
              <c:idx val="29"/>
              <c:layout/>
              <c:tx>
                <c:rich>
                  <a:bodyPr/>
                  <a:lstStyle/>
                  <a:p>
                    <a:fld id="{49F86766-2030-4D94-B7B9-45192854F71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F-D923-4B51-81E6-532A2FFEE1D1}"/>
                </c:ext>
              </c:extLst>
            </c:dLbl>
            <c:dLbl>
              <c:idx val="30"/>
              <c:layout/>
              <c:tx>
                <c:rich>
                  <a:bodyPr/>
                  <a:lstStyle/>
                  <a:p>
                    <a:fld id="{4FD9052B-597C-4FC7-A5FE-260121F6CFE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0-D923-4B51-81E6-532A2FFEE1D1}"/>
                </c:ext>
              </c:extLst>
            </c:dLbl>
            <c:dLbl>
              <c:idx val="31"/>
              <c:layout/>
              <c:tx>
                <c:rich>
                  <a:bodyPr/>
                  <a:lstStyle/>
                  <a:p>
                    <a:fld id="{25A19C4C-4DE8-403C-9A52-FA4BA9E2366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1-D923-4B51-81E6-532A2FFEE1D1}"/>
                </c:ext>
              </c:extLst>
            </c:dLbl>
            <c:dLbl>
              <c:idx val="32"/>
              <c:layout/>
              <c:tx>
                <c:rich>
                  <a:bodyPr/>
                  <a:lstStyle/>
                  <a:p>
                    <a:fld id="{8FD32FB6-3767-4FE0-9D3E-526D26D7888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2-D923-4B51-81E6-532A2FFEE1D1}"/>
                </c:ext>
              </c:extLst>
            </c:dLbl>
            <c:dLbl>
              <c:idx val="33"/>
              <c:layout/>
              <c:tx>
                <c:rich>
                  <a:bodyPr/>
                  <a:lstStyle/>
                  <a:p>
                    <a:fld id="{A6CB51FB-5041-4BF8-8E18-5E1FB3BE9A1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3-D923-4B51-81E6-532A2FFEE1D1}"/>
                </c:ext>
              </c:extLst>
            </c:dLbl>
            <c:dLbl>
              <c:idx val="34"/>
              <c:layout/>
              <c:tx>
                <c:rich>
                  <a:bodyPr/>
                  <a:lstStyle/>
                  <a:p>
                    <a:fld id="{B8262CED-287B-4C3B-8A39-0030AF1EA69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4-D923-4B51-81E6-532A2FFEE1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List1!$A$2:$A$36</c:f>
              <c:numCache>
                <c:formatCode>General</c:formatCode>
                <c:ptCount val="35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4</c:v>
                </c:pt>
                <c:pt idx="9">
                  <c:v>4</c:v>
                </c:pt>
                <c:pt idx="10">
                  <c:v>5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  <c:pt idx="14">
                  <c:v>7</c:v>
                </c:pt>
                <c:pt idx="15">
                  <c:v>7</c:v>
                </c:pt>
                <c:pt idx="16">
                  <c:v>7</c:v>
                </c:pt>
                <c:pt idx="17">
                  <c:v>8</c:v>
                </c:pt>
                <c:pt idx="18">
                  <c:v>8</c:v>
                </c:pt>
                <c:pt idx="19">
                  <c:v>8</c:v>
                </c:pt>
                <c:pt idx="20">
                  <c:v>8</c:v>
                </c:pt>
                <c:pt idx="21">
                  <c:v>9</c:v>
                </c:pt>
                <c:pt idx="22">
                  <c:v>9</c:v>
                </c:pt>
                <c:pt idx="23">
                  <c:v>10</c:v>
                </c:pt>
                <c:pt idx="24">
                  <c:v>10</c:v>
                </c:pt>
                <c:pt idx="25">
                  <c:v>11</c:v>
                </c:pt>
                <c:pt idx="26">
                  <c:v>11</c:v>
                </c:pt>
                <c:pt idx="27">
                  <c:v>11</c:v>
                </c:pt>
                <c:pt idx="28">
                  <c:v>12</c:v>
                </c:pt>
                <c:pt idx="29">
                  <c:v>12</c:v>
                </c:pt>
                <c:pt idx="30">
                  <c:v>12</c:v>
                </c:pt>
                <c:pt idx="31">
                  <c:v>13</c:v>
                </c:pt>
                <c:pt idx="32">
                  <c:v>13</c:v>
                </c:pt>
                <c:pt idx="33">
                  <c:v>14</c:v>
                </c:pt>
                <c:pt idx="34">
                  <c:v>14</c:v>
                </c:pt>
              </c:numCache>
            </c:numRef>
          </c:xVal>
          <c:yVal>
            <c:numRef>
              <c:f>List1!$B$2:$B$36</c:f>
              <c:numCache>
                <c:formatCode>General</c:formatCode>
                <c:ptCount val="35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6</c:v>
                </c:pt>
                <c:pt idx="5">
                  <c:v>2</c:v>
                </c:pt>
                <c:pt idx="6">
                  <c:v>3</c:v>
                </c:pt>
                <c:pt idx="7">
                  <c:v>10</c:v>
                </c:pt>
                <c:pt idx="8">
                  <c:v>2</c:v>
                </c:pt>
                <c:pt idx="9">
                  <c:v>4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2</c:v>
                </c:pt>
                <c:pt idx="14">
                  <c:v>6</c:v>
                </c:pt>
                <c:pt idx="15">
                  <c:v>7</c:v>
                </c:pt>
                <c:pt idx="16">
                  <c:v>8</c:v>
                </c:pt>
                <c:pt idx="17">
                  <c:v>2</c:v>
                </c:pt>
                <c:pt idx="18">
                  <c:v>8</c:v>
                </c:pt>
                <c:pt idx="19">
                  <c:v>9</c:v>
                </c:pt>
                <c:pt idx="20">
                  <c:v>10</c:v>
                </c:pt>
                <c:pt idx="21">
                  <c:v>9</c:v>
                </c:pt>
                <c:pt idx="22">
                  <c:v>10</c:v>
                </c:pt>
                <c:pt idx="23">
                  <c:v>9</c:v>
                </c:pt>
                <c:pt idx="24">
                  <c:v>10</c:v>
                </c:pt>
                <c:pt idx="25">
                  <c:v>9</c:v>
                </c:pt>
                <c:pt idx="26">
                  <c:v>11</c:v>
                </c:pt>
                <c:pt idx="27">
                  <c:v>13</c:v>
                </c:pt>
                <c:pt idx="28">
                  <c:v>12</c:v>
                </c:pt>
                <c:pt idx="29">
                  <c:v>13</c:v>
                </c:pt>
                <c:pt idx="30">
                  <c:v>14</c:v>
                </c:pt>
                <c:pt idx="31">
                  <c:v>13</c:v>
                </c:pt>
                <c:pt idx="32">
                  <c:v>14</c:v>
                </c:pt>
                <c:pt idx="33">
                  <c:v>12</c:v>
                </c:pt>
                <c:pt idx="34">
                  <c:v>14</c:v>
                </c:pt>
              </c:numCache>
            </c:numRef>
          </c:yVal>
          <c:bubbleSize>
            <c:numRef>
              <c:f>List1!$C$2:$C$36</c:f>
              <c:numCache>
                <c:formatCode>0.0%</c:formatCode>
                <c:ptCount val="35"/>
                <c:pt idx="0">
                  <c:v>0.69033370524393955</c:v>
                </c:pt>
                <c:pt idx="1">
                  <c:v>0.20108530276904352</c:v>
                </c:pt>
                <c:pt idx="2">
                  <c:v>0.17337444840236058</c:v>
                </c:pt>
                <c:pt idx="3">
                  <c:v>0.60976128449146683</c:v>
                </c:pt>
                <c:pt idx="4">
                  <c:v>5.4814184698814397E-2</c:v>
                </c:pt>
                <c:pt idx="5">
                  <c:v>7.5041981528127619E-2</c:v>
                </c:pt>
                <c:pt idx="6">
                  <c:v>0.73131821998320734</c:v>
                </c:pt>
                <c:pt idx="7">
                  <c:v>8.4487825356842988E-2</c:v>
                </c:pt>
                <c:pt idx="8">
                  <c:v>5.0013931457230425E-2</c:v>
                </c:pt>
                <c:pt idx="9">
                  <c:v>0.85023683477291723</c:v>
                </c:pt>
                <c:pt idx="10">
                  <c:v>0.12232620320855615</c:v>
                </c:pt>
                <c:pt idx="11">
                  <c:v>0.74175579322638141</c:v>
                </c:pt>
                <c:pt idx="12">
                  <c:v>0.80220426157237323</c:v>
                </c:pt>
                <c:pt idx="13">
                  <c:v>0.14214214214214213</c:v>
                </c:pt>
                <c:pt idx="14">
                  <c:v>8.0795080795080798E-2</c:v>
                </c:pt>
                <c:pt idx="15">
                  <c:v>0.62262262262262258</c:v>
                </c:pt>
                <c:pt idx="16">
                  <c:v>5.6485056485056487E-2</c:v>
                </c:pt>
                <c:pt idx="17">
                  <c:v>6.0778218458570052E-2</c:v>
                </c:pt>
                <c:pt idx="18">
                  <c:v>0.67048987029692353</c:v>
                </c:pt>
                <c:pt idx="19">
                  <c:v>0.13023903955407867</c:v>
                </c:pt>
                <c:pt idx="20">
                  <c:v>5.4346660949726656E-2</c:v>
                </c:pt>
                <c:pt idx="21">
                  <c:v>0.81591306750161152</c:v>
                </c:pt>
                <c:pt idx="22">
                  <c:v>6.4370568192282901E-2</c:v>
                </c:pt>
                <c:pt idx="23">
                  <c:v>0.14753170289855072</c:v>
                </c:pt>
                <c:pt idx="24">
                  <c:v>0.72078804347826086</c:v>
                </c:pt>
                <c:pt idx="25">
                  <c:v>7.1802273137290276E-2</c:v>
                </c:pt>
                <c:pt idx="26">
                  <c:v>0.73341752360334356</c:v>
                </c:pt>
                <c:pt idx="27">
                  <c:v>6.001563533585904E-2</c:v>
                </c:pt>
                <c:pt idx="28">
                  <c:v>0.75791482348859396</c:v>
                </c:pt>
                <c:pt idx="29">
                  <c:v>8.0839621823228375E-2</c:v>
                </c:pt>
                <c:pt idx="30">
                  <c:v>7.5375140948911443E-2</c:v>
                </c:pt>
                <c:pt idx="31">
                  <c:v>0.80485672003228848</c:v>
                </c:pt>
                <c:pt idx="32">
                  <c:v>0.10493744114085833</c:v>
                </c:pt>
                <c:pt idx="33">
                  <c:v>6.329672091718111E-2</c:v>
                </c:pt>
                <c:pt idx="34">
                  <c:v>0.89990379219113281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List1!$O$2:$O$48</c15:f>
                <c15:dlblRangeCache>
                  <c:ptCount val="47"/>
                  <c:pt idx="0">
                    <c:v>69,0%</c:v>
                  </c:pt>
                  <c:pt idx="1">
                    <c:v>20,1%</c:v>
                  </c:pt>
                  <c:pt idx="2">
                    <c:v>17,3%</c:v>
                  </c:pt>
                  <c:pt idx="3">
                    <c:v>61,0%</c:v>
                  </c:pt>
                  <c:pt idx="4">
                    <c:v>5,5%</c:v>
                  </c:pt>
                  <c:pt idx="5">
                    <c:v>7,5%</c:v>
                  </c:pt>
                  <c:pt idx="6">
                    <c:v>73,1%</c:v>
                  </c:pt>
                  <c:pt idx="7">
                    <c:v>8,4%</c:v>
                  </c:pt>
                  <c:pt idx="8">
                    <c:v>5,0%</c:v>
                  </c:pt>
                  <c:pt idx="9">
                    <c:v>85,0%</c:v>
                  </c:pt>
                  <c:pt idx="10">
                    <c:v>12,2%</c:v>
                  </c:pt>
                  <c:pt idx="11">
                    <c:v>74,2%</c:v>
                  </c:pt>
                  <c:pt idx="12">
                    <c:v>80,2%</c:v>
                  </c:pt>
                  <c:pt idx="13">
                    <c:v>14,2%</c:v>
                  </c:pt>
                  <c:pt idx="14">
                    <c:v>8,1%</c:v>
                  </c:pt>
                  <c:pt idx="15">
                    <c:v>62,3%</c:v>
                  </c:pt>
                  <c:pt idx="16">
                    <c:v>5,6%</c:v>
                  </c:pt>
                  <c:pt idx="17">
                    <c:v>6,1%</c:v>
                  </c:pt>
                  <c:pt idx="18">
                    <c:v>67,0%</c:v>
                  </c:pt>
                  <c:pt idx="19">
                    <c:v>13,0%</c:v>
                  </c:pt>
                  <c:pt idx="20">
                    <c:v>5,4%</c:v>
                  </c:pt>
                  <c:pt idx="21">
                    <c:v>81,6%</c:v>
                  </c:pt>
                  <c:pt idx="22">
                    <c:v>6,4%</c:v>
                  </c:pt>
                  <c:pt idx="23">
                    <c:v>14,8%</c:v>
                  </c:pt>
                  <c:pt idx="24">
                    <c:v>72,1%</c:v>
                  </c:pt>
                  <c:pt idx="25">
                    <c:v>7,2%</c:v>
                  </c:pt>
                  <c:pt idx="26">
                    <c:v>73,3%</c:v>
                  </c:pt>
                  <c:pt idx="27">
                    <c:v>6,0%</c:v>
                  </c:pt>
                  <c:pt idx="28">
                    <c:v>75,8%</c:v>
                  </c:pt>
                  <c:pt idx="29">
                    <c:v>8,1%</c:v>
                  </c:pt>
                  <c:pt idx="30">
                    <c:v>7,5%</c:v>
                  </c:pt>
                  <c:pt idx="31">
                    <c:v>80,5%</c:v>
                  </c:pt>
                  <c:pt idx="32">
                    <c:v>10,5%</c:v>
                  </c:pt>
                  <c:pt idx="33">
                    <c:v>6,3%</c:v>
                  </c:pt>
                  <c:pt idx="34">
                    <c:v>90,0%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7-D923-4B51-81E6-532A2FFEE1D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162-4C2D-A4F3-C9F802EE414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162-4C2D-A4F3-C9F802EE4142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162-4C2D-A4F3-C9F802EE4142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0.9476631004942524</c:v>
                </c:pt>
                <c:pt idx="1">
                  <c:v>5.2336899505747575E-2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162-4C2D-A4F3-C9F802EE41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8D8B8235-1B5A-4068-A0A0-8D8ACD872EA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923-4B51-81E6-532A2FFEE1D1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FCCBF05F-EA87-406E-8A59-9483302A7C5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923-4B51-81E6-532A2FFEE1D1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B998992C-AF7B-4548-9C9E-0335EF2E119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923-4B51-81E6-532A2FFEE1D1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540A3220-3067-4D70-9020-7A785C23F06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923-4B51-81E6-532A2FFEE1D1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866E92B8-211C-40A4-A8BD-0057B852516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923-4B51-81E6-532A2FFEE1D1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77DDEAD8-1E81-4810-A223-A643206EF76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923-4B51-81E6-532A2FFEE1D1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438717E7-BBA8-4AC3-9F4B-B55D3553102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923-4B51-81E6-532A2FFEE1D1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7000CBFC-CCC9-47C3-8048-267BC99E0DA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923-4B51-81E6-532A2FFEE1D1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DF465A07-F9AF-44AD-AC88-532461756FC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923-4B51-81E6-532A2FFEE1D1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A79E63A7-1AD4-4F48-A4D5-58ACB1F38ED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D923-4B51-81E6-532A2FFEE1D1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DA6BEC19-621C-4B4F-BFC0-1FC022F431D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D923-4B51-81E6-532A2FFEE1D1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80E84293-E575-4AA2-A6EB-23FEAEBE563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923-4B51-81E6-532A2FFEE1D1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6DCFF8A0-9D52-49B1-9B56-8FF4247D58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923-4B51-81E6-532A2FFEE1D1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49DDBBCC-A20D-44C6-9493-28D07AA1CA9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923-4B51-81E6-532A2FFEE1D1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20C9AFDB-BD49-4921-9587-B74436EA653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923-4B51-81E6-532A2FFEE1D1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1820FDA8-3BE2-4736-A293-474386CC1A7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923-4B51-81E6-532A2FFEE1D1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C8E8979C-7E33-4E7B-8AA4-C82FF3782D0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923-4B51-81E6-532A2FFEE1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List1!$A$2:$A$18</c:f>
              <c:numCache>
                <c:formatCode>General</c:formatCode>
                <c:ptCount val="17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xVal>
          <c:yVal>
            <c:numRef>
              <c:f>List1!$B$2:$B$18</c:f>
              <c:numCache>
                <c:formatCode>General</c:formatCode>
                <c:ptCount val="17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1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yVal>
          <c:bubbleSize>
            <c:numRef>
              <c:f>List1!$C$2:$C$18</c:f>
              <c:numCache>
                <c:formatCode>0.0%</c:formatCode>
                <c:ptCount val="17"/>
                <c:pt idx="0">
                  <c:v>0.76350264307055848</c:v>
                </c:pt>
                <c:pt idx="1">
                  <c:v>9.154983528690723E-2</c:v>
                </c:pt>
                <c:pt idx="2">
                  <c:v>0.11463788251220121</c:v>
                </c:pt>
                <c:pt idx="3">
                  <c:v>0.82583449111182361</c:v>
                </c:pt>
                <c:pt idx="4">
                  <c:v>0.96133311761850837</c:v>
                </c:pt>
                <c:pt idx="5">
                  <c:v>0.94997397866250322</c:v>
                </c:pt>
                <c:pt idx="6">
                  <c:v>0.90681706718979893</c:v>
                </c:pt>
                <c:pt idx="7">
                  <c:v>0.94369945029935931</c:v>
                </c:pt>
                <c:pt idx="8">
                  <c:v>6.9489414694894142E-2</c:v>
                </c:pt>
                <c:pt idx="9">
                  <c:v>0.85404732254047322</c:v>
                </c:pt>
                <c:pt idx="10">
                  <c:v>0.91377825618945108</c:v>
                </c:pt>
                <c:pt idx="11">
                  <c:v>0.9216526285216381</c:v>
                </c:pt>
                <c:pt idx="12">
                  <c:v>0.93708814418473674</c:v>
                </c:pt>
                <c:pt idx="13">
                  <c:v>0.94697150115106776</c:v>
                </c:pt>
                <c:pt idx="14">
                  <c:v>0.92337917485265231</c:v>
                </c:pt>
                <c:pt idx="15">
                  <c:v>0.94822905894519127</c:v>
                </c:pt>
                <c:pt idx="16">
                  <c:v>0.96424644549763028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List1!$O$2:$O$48</c15:f>
                <c15:dlblRangeCache>
                  <c:ptCount val="47"/>
                  <c:pt idx="0">
                    <c:v>76,4%</c:v>
                  </c:pt>
                  <c:pt idx="1">
                    <c:v>9,2%</c:v>
                  </c:pt>
                  <c:pt idx="2">
                    <c:v>11,5%</c:v>
                  </c:pt>
                  <c:pt idx="3">
                    <c:v>82,6%</c:v>
                  </c:pt>
                  <c:pt idx="4">
                    <c:v>96,1%</c:v>
                  </c:pt>
                  <c:pt idx="5">
                    <c:v>95,0%</c:v>
                  </c:pt>
                  <c:pt idx="6">
                    <c:v>90,7%</c:v>
                  </c:pt>
                  <c:pt idx="7">
                    <c:v>94,4%</c:v>
                  </c:pt>
                  <c:pt idx="8">
                    <c:v>6,9%</c:v>
                  </c:pt>
                  <c:pt idx="9">
                    <c:v>85,4%</c:v>
                  </c:pt>
                  <c:pt idx="10">
                    <c:v>91,4%</c:v>
                  </c:pt>
                  <c:pt idx="11">
                    <c:v>92,2%</c:v>
                  </c:pt>
                  <c:pt idx="12">
                    <c:v>93,7%</c:v>
                  </c:pt>
                  <c:pt idx="13">
                    <c:v>94,7%</c:v>
                  </c:pt>
                  <c:pt idx="14">
                    <c:v>92,3%</c:v>
                  </c:pt>
                  <c:pt idx="15">
                    <c:v>94,8%</c:v>
                  </c:pt>
                  <c:pt idx="16">
                    <c:v>96,4%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7-D923-4B51-81E6-532A2FFEE1D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Hospitalizace v HKK, bydlí v HKK</c:v>
                </c:pt>
              </c:strCache>
            </c:strRef>
          </c:tx>
          <c:spPr>
            <a:solidFill>
              <a:srgbClr val="00B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  <c:pt idx="0">
                  <c:v>3.7201999999999999E-2</c:v>
                </c:pt>
                <c:pt idx="1">
                  <c:v>4.4739000000000001E-2</c:v>
                </c:pt>
                <c:pt idx="2">
                  <c:v>4.5554999999999998E-2</c:v>
                </c:pt>
                <c:pt idx="3">
                  <c:v>4.5095999999999997E-2</c:v>
                </c:pt>
                <c:pt idx="4">
                  <c:v>4.4881999999999998E-2</c:v>
                </c:pt>
                <c:pt idx="5">
                  <c:v>3.6334999999999999E-2</c:v>
                </c:pt>
                <c:pt idx="6">
                  <c:v>4.0117E-2</c:v>
                </c:pt>
                <c:pt idx="7">
                  <c:v>4.4107E-2</c:v>
                </c:pt>
                <c:pt idx="8">
                  <c:v>4.3281E-2</c:v>
                </c:pt>
                <c:pt idx="9">
                  <c:v>3.9482000000000003E-2</c:v>
                </c:pt>
                <c:pt idx="10">
                  <c:v>2.8031E-2</c:v>
                </c:pt>
                <c:pt idx="11">
                  <c:v>4.2264000000000003E-2</c:v>
                </c:pt>
                <c:pt idx="12">
                  <c:v>4.2305000000000002E-2</c:v>
                </c:pt>
                <c:pt idx="13">
                  <c:v>4.0243000000000001E-2</c:v>
                </c:pt>
                <c:pt idx="14">
                  <c:v>3.8299E-2</c:v>
                </c:pt>
                <c:pt idx="15">
                  <c:v>3.5567000000000001E-2</c:v>
                </c:pt>
                <c:pt idx="16">
                  <c:v>3.5594000000000001E-2</c:v>
                </c:pt>
                <c:pt idx="17">
                  <c:v>3.8420000000000003E-2</c:v>
                </c:pt>
                <c:pt idx="18">
                  <c:v>3.7336000000000001E-2</c:v>
                </c:pt>
                <c:pt idx="19">
                  <c:v>3.6395999999999998E-2</c:v>
                </c:pt>
                <c:pt idx="20">
                  <c:v>3.3756000000000001E-2</c:v>
                </c:pt>
                <c:pt idx="21">
                  <c:v>3.2143999999999999E-2</c:v>
                </c:pt>
                <c:pt idx="23">
                  <c:v>4.0198999999999999E-2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30-417A-898E-C21B5CA1D05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Hospitalizace v HKK, bydlí jinde</c:v>
                </c:pt>
              </c:strCache>
            </c:strRef>
          </c:tx>
          <c:spPr>
            <a:solidFill>
              <a:srgbClr val="92D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2.0057999999999999E-2</c:v>
                </c:pt>
                <c:pt idx="1">
                  <c:v>1.2259000000000001E-2</c:v>
                </c:pt>
                <c:pt idx="2">
                  <c:v>7.9629999999999996E-3</c:v>
                </c:pt>
                <c:pt idx="3">
                  <c:v>7.3550000000000004E-3</c:v>
                </c:pt>
                <c:pt idx="4">
                  <c:v>5.5399999999999998E-3</c:v>
                </c:pt>
                <c:pt idx="5">
                  <c:v>1.3454000000000001E-2</c:v>
                </c:pt>
                <c:pt idx="6">
                  <c:v>9.6659999999999992E-3</c:v>
                </c:pt>
                <c:pt idx="7">
                  <c:v>5.5399999999999998E-3</c:v>
                </c:pt>
                <c:pt idx="8">
                  <c:v>5.9430000000000004E-3</c:v>
                </c:pt>
                <c:pt idx="9">
                  <c:v>9.1149999999999998E-3</c:v>
                </c:pt>
                <c:pt idx="10">
                  <c:v>1.9924999999999998E-2</c:v>
                </c:pt>
                <c:pt idx="11">
                  <c:v>4.7809999999999997E-3</c:v>
                </c:pt>
                <c:pt idx="12">
                  <c:v>2.983E-3</c:v>
                </c:pt>
                <c:pt idx="13">
                  <c:v>4.6649999999999999E-3</c:v>
                </c:pt>
                <c:pt idx="14">
                  <c:v>5.2160000000000002E-3</c:v>
                </c:pt>
                <c:pt idx="15">
                  <c:v>7.9249999999999998E-3</c:v>
                </c:pt>
                <c:pt idx="16">
                  <c:v>7.8239999999999994E-3</c:v>
                </c:pt>
                <c:pt idx="17">
                  <c:v>4.4050000000000001E-3</c:v>
                </c:pt>
                <c:pt idx="18">
                  <c:v>5.0610000000000004E-3</c:v>
                </c:pt>
                <c:pt idx="19">
                  <c:v>3.8639999999999998E-3</c:v>
                </c:pt>
                <c:pt idx="20">
                  <c:v>4.104E-3</c:v>
                </c:pt>
                <c:pt idx="21">
                  <c:v>5.4650000000000002E-3</c:v>
                </c:pt>
                <c:pt idx="23">
                  <c:v>7.4209999999999996E-3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30-417A-898E-C21B5CA1D05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Hospitalizace jinde, bydlí v HKK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0">
                  <c:v>2.9229999999999999E-2</c:v>
                </c:pt>
                <c:pt idx="1">
                  <c:v>1.2663000000000001E-2</c:v>
                </c:pt>
                <c:pt idx="2">
                  <c:v>1.3634E-2</c:v>
                </c:pt>
                <c:pt idx="3">
                  <c:v>1.0090999999999999E-2</c:v>
                </c:pt>
                <c:pt idx="4">
                  <c:v>7.1510000000000002E-3</c:v>
                </c:pt>
                <c:pt idx="5">
                  <c:v>8.574E-3</c:v>
                </c:pt>
                <c:pt idx="6">
                  <c:v>8.0149999999999996E-3</c:v>
                </c:pt>
                <c:pt idx="7">
                  <c:v>2.1513999999999998E-2</c:v>
                </c:pt>
                <c:pt idx="8">
                  <c:v>1.099E-2</c:v>
                </c:pt>
                <c:pt idx="9">
                  <c:v>8.8769999999999995E-3</c:v>
                </c:pt>
                <c:pt idx="10">
                  <c:v>5.6649999999999999E-3</c:v>
                </c:pt>
                <c:pt idx="11">
                  <c:v>6.293E-3</c:v>
                </c:pt>
                <c:pt idx="12">
                  <c:v>6.6439999999999997E-3</c:v>
                </c:pt>
                <c:pt idx="13">
                  <c:v>5.9919999999999999E-3</c:v>
                </c:pt>
                <c:pt idx="14">
                  <c:v>4.9950000000000003E-3</c:v>
                </c:pt>
                <c:pt idx="15">
                  <c:v>1.1082E-2</c:v>
                </c:pt>
                <c:pt idx="16">
                  <c:v>7.5830000000000003E-3</c:v>
                </c:pt>
                <c:pt idx="17">
                  <c:v>5.7000000000000002E-3</c:v>
                </c:pt>
                <c:pt idx="18">
                  <c:v>5.8100000000000001E-3</c:v>
                </c:pt>
                <c:pt idx="19">
                  <c:v>4.7260000000000002E-3</c:v>
                </c:pt>
                <c:pt idx="20">
                  <c:v>8.3689999999999997E-3</c:v>
                </c:pt>
                <c:pt idx="21">
                  <c:v>1.3017000000000001E-2</c:v>
                </c:pt>
                <c:pt idx="23">
                  <c:v>8.2760000000000004E-3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030-417A-898E-C21B5CA1D05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Hospitalizace i bydliště mimo HKK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List1!$E$2:$E$25</c:f>
              <c:numCache>
                <c:formatCode>General</c:formatCode>
                <c:ptCount val="24"/>
                <c:pt idx="0">
                  <c:v>0.91350900000000002</c:v>
                </c:pt>
                <c:pt idx="1">
                  <c:v>0.93033900000000003</c:v>
                </c:pt>
                <c:pt idx="2">
                  <c:v>0.93284699999999998</c:v>
                </c:pt>
                <c:pt idx="3">
                  <c:v>0.93745800000000001</c:v>
                </c:pt>
                <c:pt idx="4">
                  <c:v>0.94242700000000001</c:v>
                </c:pt>
                <c:pt idx="5">
                  <c:v>0.94163600000000003</c:v>
                </c:pt>
                <c:pt idx="6">
                  <c:v>0.94220099999999996</c:v>
                </c:pt>
                <c:pt idx="7">
                  <c:v>0.92883899999999997</c:v>
                </c:pt>
                <c:pt idx="8">
                  <c:v>0.93978600000000001</c:v>
                </c:pt>
                <c:pt idx="9">
                  <c:v>0.94252599999999997</c:v>
                </c:pt>
                <c:pt idx="10">
                  <c:v>0.94637899999999997</c:v>
                </c:pt>
                <c:pt idx="11">
                  <c:v>0.946662</c:v>
                </c:pt>
                <c:pt idx="12">
                  <c:v>0.94806800000000002</c:v>
                </c:pt>
                <c:pt idx="13">
                  <c:v>0.94910000000000005</c:v>
                </c:pt>
                <c:pt idx="14">
                  <c:v>0.95148999999999995</c:v>
                </c:pt>
                <c:pt idx="15">
                  <c:v>0.94542499999999996</c:v>
                </c:pt>
                <c:pt idx="16">
                  <c:v>0.94899900000000004</c:v>
                </c:pt>
                <c:pt idx="17">
                  <c:v>0.95147499999999996</c:v>
                </c:pt>
                <c:pt idx="18">
                  <c:v>0.951793</c:v>
                </c:pt>
                <c:pt idx="19">
                  <c:v>0.95501400000000003</c:v>
                </c:pt>
                <c:pt idx="20">
                  <c:v>0.95377199999999995</c:v>
                </c:pt>
                <c:pt idx="21">
                  <c:v>0.94937400000000005</c:v>
                </c:pt>
                <c:pt idx="23">
                  <c:v>0.94410499999999997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030-417A-898E-C21B5CA1D05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95555056"/>
        <c:axId val="1095557408"/>
      </c:barChart>
      <c:catAx>
        <c:axId val="1095555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557408"/>
        <c:crosses val="autoZero"/>
        <c:auto val="1"/>
        <c:lblAlgn val="ctr"/>
        <c:lblOffset val="100"/>
        <c:noMultiLvlLbl val="0"/>
      </c:catAx>
      <c:valAx>
        <c:axId val="109555740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 Královéhradeckém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kraji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55505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Hospitalizace v HKK, bydlí v HKK</c:v>
                </c:pt>
              </c:strCache>
            </c:strRef>
          </c:tx>
          <c:spPr>
            <a:solidFill>
              <a:srgbClr val="00B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  <c:pt idx="0">
                  <c:v>3.7201999999999999E-2</c:v>
                </c:pt>
                <c:pt idx="1">
                  <c:v>4.4739000000000001E-2</c:v>
                </c:pt>
                <c:pt idx="2">
                  <c:v>4.5554999999999998E-2</c:v>
                </c:pt>
                <c:pt idx="3">
                  <c:v>4.5095999999999997E-2</c:v>
                </c:pt>
                <c:pt idx="4">
                  <c:v>4.4881999999999998E-2</c:v>
                </c:pt>
                <c:pt idx="5">
                  <c:v>3.6334999999999999E-2</c:v>
                </c:pt>
                <c:pt idx="6">
                  <c:v>4.0117E-2</c:v>
                </c:pt>
                <c:pt idx="7">
                  <c:v>4.4107E-2</c:v>
                </c:pt>
                <c:pt idx="8">
                  <c:v>4.3281E-2</c:v>
                </c:pt>
                <c:pt idx="9">
                  <c:v>3.9482000000000003E-2</c:v>
                </c:pt>
                <c:pt idx="10">
                  <c:v>2.8031E-2</c:v>
                </c:pt>
                <c:pt idx="11">
                  <c:v>4.2264000000000003E-2</c:v>
                </c:pt>
                <c:pt idx="12">
                  <c:v>4.2305000000000002E-2</c:v>
                </c:pt>
                <c:pt idx="13">
                  <c:v>4.0243000000000001E-2</c:v>
                </c:pt>
                <c:pt idx="14">
                  <c:v>3.8299E-2</c:v>
                </c:pt>
                <c:pt idx="15">
                  <c:v>3.5567000000000001E-2</c:v>
                </c:pt>
                <c:pt idx="16">
                  <c:v>3.5594000000000001E-2</c:v>
                </c:pt>
                <c:pt idx="17">
                  <c:v>3.8420000000000003E-2</c:v>
                </c:pt>
                <c:pt idx="18">
                  <c:v>3.7336000000000001E-2</c:v>
                </c:pt>
                <c:pt idx="19">
                  <c:v>3.6395999999999998E-2</c:v>
                </c:pt>
                <c:pt idx="20">
                  <c:v>3.3756000000000001E-2</c:v>
                </c:pt>
                <c:pt idx="21">
                  <c:v>3.2143999999999999E-2</c:v>
                </c:pt>
                <c:pt idx="23">
                  <c:v>4.0198999999999999E-2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DE-42D3-8C47-A34DEABA34D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Hospitalizace v HKK, bydlí jinde</c:v>
                </c:pt>
              </c:strCache>
            </c:strRef>
          </c:tx>
          <c:spPr>
            <a:solidFill>
              <a:srgbClr val="92D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2.0057999999999999E-2</c:v>
                </c:pt>
                <c:pt idx="1">
                  <c:v>1.2259000000000001E-2</c:v>
                </c:pt>
                <c:pt idx="2">
                  <c:v>7.9629999999999996E-3</c:v>
                </c:pt>
                <c:pt idx="3">
                  <c:v>7.3550000000000004E-3</c:v>
                </c:pt>
                <c:pt idx="4">
                  <c:v>5.5399999999999998E-3</c:v>
                </c:pt>
                <c:pt idx="5">
                  <c:v>1.3454000000000001E-2</c:v>
                </c:pt>
                <c:pt idx="6">
                  <c:v>9.6659999999999992E-3</c:v>
                </c:pt>
                <c:pt idx="7">
                  <c:v>5.5399999999999998E-3</c:v>
                </c:pt>
                <c:pt idx="8">
                  <c:v>5.9430000000000004E-3</c:v>
                </c:pt>
                <c:pt idx="9">
                  <c:v>9.1149999999999998E-3</c:v>
                </c:pt>
                <c:pt idx="10">
                  <c:v>1.9924999999999998E-2</c:v>
                </c:pt>
                <c:pt idx="11">
                  <c:v>4.7809999999999997E-3</c:v>
                </c:pt>
                <c:pt idx="12">
                  <c:v>2.983E-3</c:v>
                </c:pt>
                <c:pt idx="13">
                  <c:v>4.6649999999999999E-3</c:v>
                </c:pt>
                <c:pt idx="14">
                  <c:v>5.2160000000000002E-3</c:v>
                </c:pt>
                <c:pt idx="15">
                  <c:v>7.9249999999999998E-3</c:v>
                </c:pt>
                <c:pt idx="16">
                  <c:v>7.8239999999999994E-3</c:v>
                </c:pt>
                <c:pt idx="17">
                  <c:v>4.4050000000000001E-3</c:v>
                </c:pt>
                <c:pt idx="18">
                  <c:v>5.0610000000000004E-3</c:v>
                </c:pt>
                <c:pt idx="19">
                  <c:v>3.8639999999999998E-3</c:v>
                </c:pt>
                <c:pt idx="20">
                  <c:v>4.104E-3</c:v>
                </c:pt>
                <c:pt idx="21">
                  <c:v>5.4650000000000002E-3</c:v>
                </c:pt>
                <c:pt idx="23">
                  <c:v>7.4209999999999996E-3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DE-42D3-8C47-A34DEABA34DA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Hospitalizace jinde, bydlí v HKK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XVII. Vrozené vady, deformace a chromozomální abnormality</c:v>
                </c:pt>
                <c:pt idx="1">
                  <c:v>VI. Nemoci nervové soustavy</c:v>
                </c:pt>
                <c:pt idx="2">
                  <c:v>XXIc. Jiné faktory ovlivňující zdravot. stav a kontakt se zdrav. službami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XIII. Nemoci svalové a kosterní soustavy a pojivové tkáně</c:v>
                </c:pt>
                <c:pt idx="6">
                  <c:v>XXIb. Živě narozené děti</c:v>
                </c:pt>
                <c:pt idx="7">
                  <c:v>XVI. Některé stavy vzniklé v perinatálním období</c:v>
                </c:pt>
                <c:pt idx="8">
                  <c:v>II. Novotvary</c:v>
                </c:pt>
                <c:pt idx="9">
                  <c:v>XV. Těhotenství, porod a šestinedělí</c:v>
                </c:pt>
                <c:pt idx="10">
                  <c:v>V. Poruchy duševní a poruchy chování</c:v>
                </c:pt>
                <c:pt idx="11">
                  <c:v>XI. Nemoci trávicí soustavy</c:v>
                </c:pt>
                <c:pt idx="12">
                  <c:v>III. Nemoci krve, krvetvorných orgánů a některé poruchy týkající se mechanismu imunity</c:v>
                </c:pt>
                <c:pt idx="13">
                  <c:v>IV. Nemoci endokrinní, výživy a přeměny látek</c:v>
                </c:pt>
                <c:pt idx="14">
                  <c:v>I. Některé infekční a parazitární nemoci</c:v>
                </c:pt>
                <c:pt idx="15">
                  <c:v>VIII. Nemoci ucha a bradavkového výběžku</c:v>
                </c:pt>
                <c:pt idx="16">
                  <c:v>XXIa. Zdravá osoba doprovázející nemocnou osobu</c:v>
                </c:pt>
                <c:pt idx="17">
                  <c:v>IX. Nemoci oběhové soustavy</c:v>
                </c:pt>
                <c:pt idx="18">
                  <c:v>X. Nemoci dýchací soustavy</c:v>
                </c:pt>
                <c:pt idx="19">
                  <c:v>XVIII. Příznaky, znaky a abnormální klinické a laboratorní nálezy nezařazené jinde</c:v>
                </c:pt>
                <c:pt idx="20">
                  <c:v>XII. Nemoci kůže a podkožního vaziva</c:v>
                </c:pt>
                <c:pt idx="21">
                  <c:v>VII. Nemoci oka a očních adnex</c:v>
                </c:pt>
                <c:pt idx="23">
                  <c:v>Celkem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0">
                  <c:v>2.9229999999999999E-2</c:v>
                </c:pt>
                <c:pt idx="1">
                  <c:v>1.2663000000000001E-2</c:v>
                </c:pt>
                <c:pt idx="2">
                  <c:v>1.3634E-2</c:v>
                </c:pt>
                <c:pt idx="3">
                  <c:v>1.0090999999999999E-2</c:v>
                </c:pt>
                <c:pt idx="4">
                  <c:v>7.1510000000000002E-3</c:v>
                </c:pt>
                <c:pt idx="5">
                  <c:v>8.574E-3</c:v>
                </c:pt>
                <c:pt idx="6">
                  <c:v>8.0149999999999996E-3</c:v>
                </c:pt>
                <c:pt idx="7">
                  <c:v>2.1513999999999998E-2</c:v>
                </c:pt>
                <c:pt idx="8">
                  <c:v>1.099E-2</c:v>
                </c:pt>
                <c:pt idx="9">
                  <c:v>8.8769999999999995E-3</c:v>
                </c:pt>
                <c:pt idx="10">
                  <c:v>5.6649999999999999E-3</c:v>
                </c:pt>
                <c:pt idx="11">
                  <c:v>6.293E-3</c:v>
                </c:pt>
                <c:pt idx="12">
                  <c:v>6.6439999999999997E-3</c:v>
                </c:pt>
                <c:pt idx="13">
                  <c:v>5.9919999999999999E-3</c:v>
                </c:pt>
                <c:pt idx="14">
                  <c:v>4.9950000000000003E-3</c:v>
                </c:pt>
                <c:pt idx="15">
                  <c:v>1.1082E-2</c:v>
                </c:pt>
                <c:pt idx="16">
                  <c:v>7.5830000000000003E-3</c:v>
                </c:pt>
                <c:pt idx="17">
                  <c:v>5.7000000000000002E-3</c:v>
                </c:pt>
                <c:pt idx="18">
                  <c:v>5.8100000000000001E-3</c:v>
                </c:pt>
                <c:pt idx="19">
                  <c:v>4.7260000000000002E-3</c:v>
                </c:pt>
                <c:pt idx="20">
                  <c:v>8.3689999999999997E-3</c:v>
                </c:pt>
                <c:pt idx="21">
                  <c:v>1.3017000000000001E-2</c:v>
                </c:pt>
                <c:pt idx="23">
                  <c:v>8.2760000000000004E-3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DE-42D3-8C47-A34DEABA34DA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95555056"/>
        <c:axId val="1095557408"/>
      </c:barChart>
      <c:catAx>
        <c:axId val="10955550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557408"/>
        <c:crosses val="autoZero"/>
        <c:auto val="1"/>
        <c:lblAlgn val="ctr"/>
        <c:lblOffset val="100"/>
        <c:noMultiLvlLbl val="0"/>
      </c:catAx>
      <c:valAx>
        <c:axId val="1095557408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 Královéhradeckém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kraji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5550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Sheet1!$A$2:$A$23</c:f>
              <c:strCache>
                <c:ptCount val="22"/>
                <c:pt idx="0">
                  <c:v>V. Poruchy duševní a poruchy chování</c:v>
                </c:pt>
                <c:pt idx="1">
                  <c:v>XVII. Vrozené vady, deformace a chromozomální abnormality</c:v>
                </c:pt>
                <c:pt idx="2">
                  <c:v>XIII. Nemoci svalové a kosterní soustavy a pojivové tkáně</c:v>
                </c:pt>
                <c:pt idx="3">
                  <c:v>VI. Nemoci nervové soustavy</c:v>
                </c:pt>
                <c:pt idx="4">
                  <c:v>XXIb. Živě narozené děti</c:v>
                </c:pt>
                <c:pt idx="5">
                  <c:v>XV. Těhotenství, porod a šestinedělí</c:v>
                </c:pt>
                <c:pt idx="6">
                  <c:v>VIII. Nemoci ucha a bradavkového výběžku</c:v>
                </c:pt>
                <c:pt idx="7">
                  <c:v>XXIa. Zdravá osoba doprovázející nemocnou osobu</c:v>
                </c:pt>
                <c:pt idx="8">
                  <c:v>XXIc. Jiné faktory ovlivňující zdravot. stav a kontakt se zdrav. službami</c:v>
                </c:pt>
                <c:pt idx="9">
                  <c:v>VII. Nemoci oka a očních adnex</c:v>
                </c:pt>
                <c:pt idx="10">
                  <c:v>XIX. Poranění, otravy a některé jiné následky vnějších příčin</c:v>
                </c:pt>
                <c:pt idx="11">
                  <c:v>II. Novotvary</c:v>
                </c:pt>
                <c:pt idx="12">
                  <c:v>I. Některé infekční a parazitární nemoci</c:v>
                </c:pt>
                <c:pt idx="13">
                  <c:v>X. Nemoci dýchací soustavy</c:v>
                </c:pt>
                <c:pt idx="14">
                  <c:v>XVI. Některé stavy vzniklé v perinatálním období</c:v>
                </c:pt>
                <c:pt idx="15">
                  <c:v>XIV. Nemoci močové a pohlavní soustavy</c:v>
                </c:pt>
                <c:pt idx="16">
                  <c:v>XII. Nemoci kůže a podkožního vaziva</c:v>
                </c:pt>
                <c:pt idx="17">
                  <c:v>IV. Nemoci endokrinní, výživy a přeměny látek</c:v>
                </c:pt>
                <c:pt idx="18">
                  <c:v>IX. Nemoci oběhové soustavy</c:v>
                </c:pt>
                <c:pt idx="19">
                  <c:v>XI. Nemoci trávicí soustavy</c:v>
                </c:pt>
                <c:pt idx="20">
                  <c:v>XVIII. Příznaky, znaky a abnormální klinické a laboratorní nálezy nezařazené jinde</c:v>
                </c:pt>
                <c:pt idx="21">
                  <c:v>III. Nemoci krve, krvetvorných orgánů a některé poruchy týkající se mechanismu imunity</c:v>
                </c:pt>
              </c:strCache>
            </c:strRef>
          </c:cat>
          <c:val>
            <c:numRef>
              <c:f>Sheet1!$B$2:$B$23</c:f>
              <c:numCache>
                <c:formatCode>General</c:formatCode>
                <c:ptCount val="22"/>
                <c:pt idx="0">
                  <c:v>0.58452099999999996</c:v>
                </c:pt>
                <c:pt idx="1">
                  <c:v>0.64970099999999997</c:v>
                </c:pt>
                <c:pt idx="2">
                  <c:v>0.72977300000000001</c:v>
                </c:pt>
                <c:pt idx="3">
                  <c:v>0.78492600000000001</c:v>
                </c:pt>
                <c:pt idx="4">
                  <c:v>0.80583300000000002</c:v>
                </c:pt>
                <c:pt idx="5">
                  <c:v>0.812442</c:v>
                </c:pt>
                <c:pt idx="6">
                  <c:v>0.817778</c:v>
                </c:pt>
                <c:pt idx="7">
                  <c:v>0.81979000000000002</c:v>
                </c:pt>
                <c:pt idx="8">
                  <c:v>0.85120399999999996</c:v>
                </c:pt>
                <c:pt idx="9">
                  <c:v>0.85468999999999995</c:v>
                </c:pt>
                <c:pt idx="10">
                  <c:v>0.85977899999999996</c:v>
                </c:pt>
                <c:pt idx="11">
                  <c:v>0.87926599999999999</c:v>
                </c:pt>
                <c:pt idx="12">
                  <c:v>0.88013600000000003</c:v>
                </c:pt>
                <c:pt idx="13">
                  <c:v>0.880633</c:v>
                </c:pt>
                <c:pt idx="14">
                  <c:v>0.88840600000000003</c:v>
                </c:pt>
                <c:pt idx="15">
                  <c:v>0.89012899999999995</c:v>
                </c:pt>
                <c:pt idx="16">
                  <c:v>0.89160499999999998</c:v>
                </c:pt>
                <c:pt idx="17">
                  <c:v>0.89612499999999995</c:v>
                </c:pt>
                <c:pt idx="18">
                  <c:v>0.89713900000000002</c:v>
                </c:pt>
                <c:pt idx="19">
                  <c:v>0.89836499999999997</c:v>
                </c:pt>
                <c:pt idx="20">
                  <c:v>0.90402099999999996</c:v>
                </c:pt>
                <c:pt idx="21">
                  <c:v>0.93413199999999996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85-40FB-A5E6-ED0376EFBDC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stred</c:v>
                </c:pt>
              </c:strCache>
            </c:strRef>
          </c:tx>
          <c:spPr>
            <a:solidFill>
              <a:srgbClr val="BFBFBF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Sheet1!$A$2:$A$23</c:f>
              <c:strCache>
                <c:ptCount val="22"/>
                <c:pt idx="0">
                  <c:v>V. Poruchy duševní a poruchy chování</c:v>
                </c:pt>
                <c:pt idx="1">
                  <c:v>XVII. Vrozené vady, deformace a chromozomální abnormality</c:v>
                </c:pt>
                <c:pt idx="2">
                  <c:v>XIII. Nemoci svalové a kosterní soustavy a pojivové tkáně</c:v>
                </c:pt>
                <c:pt idx="3">
                  <c:v>VI. Nemoci nervové soustavy</c:v>
                </c:pt>
                <c:pt idx="4">
                  <c:v>XXIb. Živě narozené děti</c:v>
                </c:pt>
                <c:pt idx="5">
                  <c:v>XV. Těhotenství, porod a šestinedělí</c:v>
                </c:pt>
                <c:pt idx="6">
                  <c:v>VIII. Nemoci ucha a bradavkového výběžku</c:v>
                </c:pt>
                <c:pt idx="7">
                  <c:v>XXIa. Zdravá osoba doprovázející nemocnou osobu</c:v>
                </c:pt>
                <c:pt idx="8">
                  <c:v>XXIc. Jiné faktory ovlivňující zdravot. stav a kontakt se zdrav. službami</c:v>
                </c:pt>
                <c:pt idx="9">
                  <c:v>VII. Nemoci oka a očních adnex</c:v>
                </c:pt>
                <c:pt idx="10">
                  <c:v>XIX. Poranění, otravy a některé jiné následky vnějších příčin</c:v>
                </c:pt>
                <c:pt idx="11">
                  <c:v>II. Novotvary</c:v>
                </c:pt>
                <c:pt idx="12">
                  <c:v>I. Některé infekční a parazitární nemoci</c:v>
                </c:pt>
                <c:pt idx="13">
                  <c:v>X. Nemoci dýchací soustavy</c:v>
                </c:pt>
                <c:pt idx="14">
                  <c:v>XVI. Některé stavy vzniklé v perinatálním období</c:v>
                </c:pt>
                <c:pt idx="15">
                  <c:v>XIV. Nemoci močové a pohlavní soustavy</c:v>
                </c:pt>
                <c:pt idx="16">
                  <c:v>XII. Nemoci kůže a podkožního vaziva</c:v>
                </c:pt>
                <c:pt idx="17">
                  <c:v>IV. Nemoci endokrinní, výživy a přeměny látek</c:v>
                </c:pt>
                <c:pt idx="18">
                  <c:v>IX. Nemoci oběhové soustavy</c:v>
                </c:pt>
                <c:pt idx="19">
                  <c:v>XI. Nemoci trávicí soustavy</c:v>
                </c:pt>
                <c:pt idx="20">
                  <c:v>XVIII. Příznaky, znaky a abnormální klinické a laboratorní nálezy nezařazené jinde</c:v>
                </c:pt>
                <c:pt idx="21">
                  <c:v>III. Nemoci krve, krvetvorných orgánů a některé poruchy týkající se mechanismu imunity</c:v>
                </c:pt>
              </c:strCache>
            </c:strRef>
          </c:cat>
          <c:val>
            <c:numRef>
              <c:f>Sheet1!$C$2:$C$23</c:f>
              <c:numCache>
                <c:formatCode>General</c:formatCode>
                <c:ptCount val="22"/>
                <c:pt idx="0">
                  <c:v>0.41547899999999999</c:v>
                </c:pt>
                <c:pt idx="1">
                  <c:v>0.35029900000000003</c:v>
                </c:pt>
                <c:pt idx="2">
                  <c:v>0.27022699999999999</c:v>
                </c:pt>
                <c:pt idx="3">
                  <c:v>0.21507399999999999</c:v>
                </c:pt>
                <c:pt idx="4">
                  <c:v>0.19416700000000001</c:v>
                </c:pt>
                <c:pt idx="5">
                  <c:v>0.187558</c:v>
                </c:pt>
                <c:pt idx="6">
                  <c:v>0.182222</c:v>
                </c:pt>
                <c:pt idx="7">
                  <c:v>0.18021000000000001</c:v>
                </c:pt>
                <c:pt idx="8">
                  <c:v>0.14879600000000001</c:v>
                </c:pt>
                <c:pt idx="9">
                  <c:v>0.14530999999999999</c:v>
                </c:pt>
                <c:pt idx="10">
                  <c:v>0.14022100000000001</c:v>
                </c:pt>
                <c:pt idx="11">
                  <c:v>0.12073399999999999</c:v>
                </c:pt>
                <c:pt idx="12">
                  <c:v>0.119864</c:v>
                </c:pt>
                <c:pt idx="13">
                  <c:v>0.119367</c:v>
                </c:pt>
                <c:pt idx="14">
                  <c:v>0.111594</c:v>
                </c:pt>
                <c:pt idx="15">
                  <c:v>0.109871</c:v>
                </c:pt>
                <c:pt idx="16">
                  <c:v>0.10839500000000001</c:v>
                </c:pt>
                <c:pt idx="17">
                  <c:v>0.103875</c:v>
                </c:pt>
                <c:pt idx="18">
                  <c:v>0.10286099999999999</c:v>
                </c:pt>
                <c:pt idx="19">
                  <c:v>0.101635</c:v>
                </c:pt>
                <c:pt idx="20">
                  <c:v>9.5978999999999995E-2</c:v>
                </c:pt>
                <c:pt idx="21">
                  <c:v>6.5867999999999996E-2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85-40FB-A5E6-ED0376EFBD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98781848"/>
        <c:axId val="498785768"/>
      </c:barChart>
      <c:catAx>
        <c:axId val="49878184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8785768"/>
        <c:crosses val="autoZero"/>
        <c:auto val="1"/>
        <c:lblAlgn val="ctr"/>
        <c:lblOffset val="100"/>
        <c:noMultiLvlLbl val="0"/>
      </c:catAx>
      <c:valAx>
        <c:axId val="49878576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&quot; &quot;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8781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Královéhradecký kraj</c:v>
                </c:pt>
                <c:pt idx="1">
                  <c:v>Liberecký kraj</c:v>
                </c:pt>
                <c:pt idx="2">
                  <c:v>Hlavní město Praha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Kraj Vysočina</c:v>
                </c:pt>
                <c:pt idx="6">
                  <c:v>Jihomoravský kraj</c:v>
                </c:pt>
                <c:pt idx="7">
                  <c:v>Olomoucký kraj</c:v>
                </c:pt>
                <c:pt idx="8">
                  <c:v>Jihočeský kraj</c:v>
                </c:pt>
                <c:pt idx="9">
                  <c:v>Moravskoslezský kraj</c:v>
                </c:pt>
                <c:pt idx="10">
                  <c:v>Ústecký kraj</c:v>
                </c:pt>
                <c:pt idx="11">
                  <c:v>Plzeňský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 formatCode="0.00%">
                  <c:v>0.844171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E6-4506-BE65-A158578524E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Královéhradecký kraj</c:v>
                </c:pt>
                <c:pt idx="1">
                  <c:v>Liberecký kraj</c:v>
                </c:pt>
                <c:pt idx="2">
                  <c:v>Hlavní město Praha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Kraj Vysočina</c:v>
                </c:pt>
                <c:pt idx="6">
                  <c:v>Jihomoravský kraj</c:v>
                </c:pt>
                <c:pt idx="7">
                  <c:v>Olomoucký kraj</c:v>
                </c:pt>
                <c:pt idx="8">
                  <c:v>Jihočeský kraj</c:v>
                </c:pt>
                <c:pt idx="9">
                  <c:v>Moravskoslezský kraj</c:v>
                </c:pt>
                <c:pt idx="10">
                  <c:v>Ústecký kraj</c:v>
                </c:pt>
                <c:pt idx="11">
                  <c:v>Plzeňský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</c:numCache>
            </c:numRef>
          </c:val>
          <c:extLst>
            <c:ext xmlns:c16="http://schemas.microsoft.com/office/drawing/2014/chart" uri="{C3380CC4-5D6E-409C-BE32-E72D297353CC}">
              <c16:uniqueId val="{00000001-0BE6-4506-BE65-A158578524E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Královéhradecký kraj</c:v>
                </c:pt>
                <c:pt idx="1">
                  <c:v>Liberecký kraj</c:v>
                </c:pt>
                <c:pt idx="2">
                  <c:v>Hlavní město Praha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Kraj Vysočina</c:v>
                </c:pt>
                <c:pt idx="6">
                  <c:v>Jihomoravský kraj</c:v>
                </c:pt>
                <c:pt idx="7">
                  <c:v>Olomoucký kraj</c:v>
                </c:pt>
                <c:pt idx="8">
                  <c:v>Jihočeský kraj</c:v>
                </c:pt>
                <c:pt idx="9">
                  <c:v>Moravskoslezský kraj</c:v>
                </c:pt>
                <c:pt idx="10">
                  <c:v>Ústecký kraj</c:v>
                </c:pt>
                <c:pt idx="11">
                  <c:v>Plzeňský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List1!$D$2:$D$15</c:f>
              <c:numCache>
                <c:formatCode>0.00%</c:formatCode>
                <c:ptCount val="14"/>
                <c:pt idx="1">
                  <c:v>4.1375000000000002E-2</c:v>
                </c:pt>
                <c:pt idx="2">
                  <c:v>3.4463000000000001E-2</c:v>
                </c:pt>
                <c:pt idx="3">
                  <c:v>3.4043999999999998E-2</c:v>
                </c:pt>
                <c:pt idx="4">
                  <c:v>2.0160999999999998E-2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BE6-4506-BE65-A158578524E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Řada 4</c:v>
                </c:pt>
              </c:strCache>
            </c:strRef>
          </c:tx>
          <c:spPr>
            <a:solidFill>
              <a:srgbClr val="D9D9D9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Královéhradecký kraj</c:v>
                </c:pt>
                <c:pt idx="1">
                  <c:v>Liberecký kraj</c:v>
                </c:pt>
                <c:pt idx="2">
                  <c:v>Hlavní město Praha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Kraj Vysočina</c:v>
                </c:pt>
                <c:pt idx="6">
                  <c:v>Jihomoravský kraj</c:v>
                </c:pt>
                <c:pt idx="7">
                  <c:v>Olomoucký kraj</c:v>
                </c:pt>
                <c:pt idx="8">
                  <c:v>Jihočeský kraj</c:v>
                </c:pt>
                <c:pt idx="9">
                  <c:v>Moravskoslezský kraj</c:v>
                </c:pt>
                <c:pt idx="10">
                  <c:v>Ústecký kraj</c:v>
                </c:pt>
                <c:pt idx="11">
                  <c:v>Plzeňský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List1!$E$2:$E$15</c:f>
              <c:numCache>
                <c:formatCode>General</c:formatCode>
                <c:ptCount val="14"/>
                <c:pt idx="5" formatCode="0.00%">
                  <c:v>7.77E-3</c:v>
                </c:pt>
                <c:pt idx="6" formatCode="0.00%">
                  <c:v>6.1609999999999998E-3</c:v>
                </c:pt>
                <c:pt idx="7" formatCode="0.00%">
                  <c:v>2.9729999999999999E-3</c:v>
                </c:pt>
                <c:pt idx="8" formatCode="0.00%">
                  <c:v>2.895E-3</c:v>
                </c:pt>
                <c:pt idx="9" formatCode="0.00%">
                  <c:v>1.7650000000000001E-3</c:v>
                </c:pt>
                <c:pt idx="10" formatCode="0.00%">
                  <c:v>1.5399999999999999E-3</c:v>
                </c:pt>
                <c:pt idx="11" formatCode="0.00%">
                  <c:v>1.3259999999999999E-3</c:v>
                </c:pt>
                <c:pt idx="12" formatCode="0.00%">
                  <c:v>9.1600000000000004E-4</c:v>
                </c:pt>
                <c:pt idx="13" formatCode="0.00%">
                  <c:v>4.3899999999999999E-4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BE6-4506-BE65-A158578524E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636128"/>
        <c:axId val="495634560"/>
      </c:barChart>
      <c:catAx>
        <c:axId val="49563612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634560"/>
        <c:crosses val="autoZero"/>
        <c:auto val="1"/>
        <c:lblAlgn val="ctr"/>
        <c:lblOffset val="100"/>
        <c:noMultiLvlLbl val="0"/>
      </c:catAx>
      <c:valAx>
        <c:axId val="495634560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Počet hospitalizací</a:t>
                </a:r>
                <a:r>
                  <a:rPr lang="en-US" sz="1000" dirty="0">
                    <a:solidFill>
                      <a:schemeClr val="tx1"/>
                    </a:solidFill>
                  </a:rPr>
                  <a:t> (%)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636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581573896353169E-2"/>
          <c:y val="8.9912280701754388E-2"/>
          <c:w val="0.89059500959692894"/>
          <c:h val="0.89473684210526316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Hlavní město Praha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Sheet1!$B$2:$B$338</c:f>
              <c:numCache>
                <c:formatCode>General</c:formatCode>
                <c:ptCount val="337"/>
                <c:pt idx="0">
                  <c:v>0</c:v>
                </c:pt>
                <c:pt idx="1">
                  <c:v>1</c:v>
                </c:pt>
                <c:pt idx="15">
                  <c:v>2</c:v>
                </c:pt>
                <c:pt idx="29">
                  <c:v>3</c:v>
                </c:pt>
                <c:pt idx="43">
                  <c:v>4</c:v>
                </c:pt>
                <c:pt idx="57">
                  <c:v>5</c:v>
                </c:pt>
                <c:pt idx="71">
                  <c:v>6</c:v>
                </c:pt>
                <c:pt idx="85">
                  <c:v>7</c:v>
                </c:pt>
                <c:pt idx="99">
                  <c:v>8</c:v>
                </c:pt>
                <c:pt idx="113">
                  <c:v>9</c:v>
                </c:pt>
                <c:pt idx="127">
                  <c:v>10</c:v>
                </c:pt>
                <c:pt idx="141">
                  <c:v>11</c:v>
                </c:pt>
                <c:pt idx="155">
                  <c:v>12</c:v>
                </c:pt>
                <c:pt idx="169">
                  <c:v>13</c:v>
                </c:pt>
                <c:pt idx="183">
                  <c:v>14</c:v>
                </c:pt>
                <c:pt idx="197">
                  <c:v>15</c:v>
                </c:pt>
                <c:pt idx="211">
                  <c:v>16</c:v>
                </c:pt>
                <c:pt idx="225">
                  <c:v>17</c:v>
                </c:pt>
                <c:pt idx="239">
                  <c:v>18</c:v>
                </c:pt>
                <c:pt idx="253">
                  <c:v>19</c:v>
                </c:pt>
                <c:pt idx="267">
                  <c:v>20</c:v>
                </c:pt>
                <c:pt idx="281">
                  <c:v>21</c:v>
                </c:pt>
                <c:pt idx="295">
                  <c:v>22</c:v>
                </c:pt>
                <c:pt idx="309">
                  <c:v>23</c:v>
                </c:pt>
                <c:pt idx="323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8B6-4806-B282-F4EDBCEA8E10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Středočeský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CC00"/>
              </a:solidFill>
              <a:ln>
                <a:solidFill>
                  <a:srgbClr val="FFCC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Sheet1!$C$2:$C$338</c:f>
              <c:numCache>
                <c:formatCode>General</c:formatCode>
                <c:ptCount val="337"/>
                <c:pt idx="0">
                  <c:v>0</c:v>
                </c:pt>
                <c:pt idx="2">
                  <c:v>1</c:v>
                </c:pt>
                <c:pt idx="16">
                  <c:v>2</c:v>
                </c:pt>
                <c:pt idx="30">
                  <c:v>3</c:v>
                </c:pt>
                <c:pt idx="44">
                  <c:v>4</c:v>
                </c:pt>
                <c:pt idx="58">
                  <c:v>5</c:v>
                </c:pt>
                <c:pt idx="72">
                  <c:v>6</c:v>
                </c:pt>
                <c:pt idx="86">
                  <c:v>7</c:v>
                </c:pt>
                <c:pt idx="100">
                  <c:v>8</c:v>
                </c:pt>
                <c:pt idx="114">
                  <c:v>9</c:v>
                </c:pt>
                <c:pt idx="128">
                  <c:v>10</c:v>
                </c:pt>
                <c:pt idx="142">
                  <c:v>11</c:v>
                </c:pt>
                <c:pt idx="156">
                  <c:v>12</c:v>
                </c:pt>
                <c:pt idx="170">
                  <c:v>13</c:v>
                </c:pt>
                <c:pt idx="184">
                  <c:v>14</c:v>
                </c:pt>
                <c:pt idx="198">
                  <c:v>15</c:v>
                </c:pt>
                <c:pt idx="212">
                  <c:v>16</c:v>
                </c:pt>
                <c:pt idx="226">
                  <c:v>17</c:v>
                </c:pt>
                <c:pt idx="240">
                  <c:v>18</c:v>
                </c:pt>
                <c:pt idx="254">
                  <c:v>19</c:v>
                </c:pt>
                <c:pt idx="268">
                  <c:v>20</c:v>
                </c:pt>
                <c:pt idx="282">
                  <c:v>21</c:v>
                </c:pt>
                <c:pt idx="296">
                  <c:v>22</c:v>
                </c:pt>
                <c:pt idx="310">
                  <c:v>23</c:v>
                </c:pt>
                <c:pt idx="324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8B6-4806-B282-F4EDBCEA8E10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Jihočeský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3366FF"/>
              </a:solidFill>
              <a:ln>
                <a:solidFill>
                  <a:srgbClr val="3366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Sheet1!$D$2:$D$338</c:f>
              <c:numCache>
                <c:formatCode>General</c:formatCode>
                <c:ptCount val="337"/>
                <c:pt idx="0">
                  <c:v>0</c:v>
                </c:pt>
                <c:pt idx="3">
                  <c:v>1</c:v>
                </c:pt>
                <c:pt idx="17">
                  <c:v>2</c:v>
                </c:pt>
                <c:pt idx="31">
                  <c:v>3</c:v>
                </c:pt>
                <c:pt idx="45">
                  <c:v>4</c:v>
                </c:pt>
                <c:pt idx="59">
                  <c:v>5</c:v>
                </c:pt>
                <c:pt idx="73">
                  <c:v>6</c:v>
                </c:pt>
                <c:pt idx="87">
                  <c:v>7</c:v>
                </c:pt>
                <c:pt idx="101">
                  <c:v>8</c:v>
                </c:pt>
                <c:pt idx="115">
                  <c:v>9</c:v>
                </c:pt>
                <c:pt idx="129">
                  <c:v>10</c:v>
                </c:pt>
                <c:pt idx="143">
                  <c:v>11</c:v>
                </c:pt>
                <c:pt idx="157">
                  <c:v>12</c:v>
                </c:pt>
                <c:pt idx="171">
                  <c:v>13</c:v>
                </c:pt>
                <c:pt idx="185">
                  <c:v>14</c:v>
                </c:pt>
                <c:pt idx="199">
                  <c:v>15</c:v>
                </c:pt>
                <c:pt idx="213">
                  <c:v>16</c:v>
                </c:pt>
                <c:pt idx="227">
                  <c:v>17</c:v>
                </c:pt>
                <c:pt idx="241">
                  <c:v>18</c:v>
                </c:pt>
                <c:pt idx="255">
                  <c:v>19</c:v>
                </c:pt>
                <c:pt idx="269">
                  <c:v>20</c:v>
                </c:pt>
                <c:pt idx="283">
                  <c:v>21</c:v>
                </c:pt>
                <c:pt idx="297">
                  <c:v>22</c:v>
                </c:pt>
                <c:pt idx="311">
                  <c:v>23</c:v>
                </c:pt>
                <c:pt idx="325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88B6-4806-B282-F4EDBCEA8E10}"/>
            </c:ext>
          </c:extLst>
        </c:ser>
        <c:ser>
          <c:idx val="1"/>
          <c:order val="3"/>
          <c:tx>
            <c:strRef>
              <c:f>Sheet1!$E$1</c:f>
              <c:strCache>
                <c:ptCount val="1"/>
                <c:pt idx="0">
                  <c:v>Plzeňský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CCFF"/>
              </a:solidFill>
              <a:ln>
                <a:solidFill>
                  <a:srgbClr val="99CC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Sheet1!$E$2:$E$338</c:f>
              <c:numCache>
                <c:formatCode>General</c:formatCode>
                <c:ptCount val="337"/>
                <c:pt idx="0">
                  <c:v>0</c:v>
                </c:pt>
                <c:pt idx="4">
                  <c:v>1</c:v>
                </c:pt>
                <c:pt idx="18">
                  <c:v>2</c:v>
                </c:pt>
                <c:pt idx="32">
                  <c:v>3</c:v>
                </c:pt>
                <c:pt idx="46">
                  <c:v>4</c:v>
                </c:pt>
                <c:pt idx="60">
                  <c:v>5</c:v>
                </c:pt>
                <c:pt idx="74">
                  <c:v>6</c:v>
                </c:pt>
                <c:pt idx="88">
                  <c:v>7</c:v>
                </c:pt>
                <c:pt idx="102">
                  <c:v>8</c:v>
                </c:pt>
                <c:pt idx="116">
                  <c:v>9</c:v>
                </c:pt>
                <c:pt idx="130">
                  <c:v>10</c:v>
                </c:pt>
                <c:pt idx="144">
                  <c:v>11</c:v>
                </c:pt>
                <c:pt idx="158">
                  <c:v>12</c:v>
                </c:pt>
                <c:pt idx="172">
                  <c:v>13</c:v>
                </c:pt>
                <c:pt idx="186">
                  <c:v>14</c:v>
                </c:pt>
                <c:pt idx="200">
                  <c:v>15</c:v>
                </c:pt>
                <c:pt idx="214">
                  <c:v>16</c:v>
                </c:pt>
                <c:pt idx="228">
                  <c:v>17</c:v>
                </c:pt>
                <c:pt idx="242">
                  <c:v>18</c:v>
                </c:pt>
                <c:pt idx="256">
                  <c:v>19</c:v>
                </c:pt>
                <c:pt idx="270">
                  <c:v>20</c:v>
                </c:pt>
                <c:pt idx="284">
                  <c:v>21</c:v>
                </c:pt>
                <c:pt idx="298">
                  <c:v>22</c:v>
                </c:pt>
                <c:pt idx="312">
                  <c:v>23</c:v>
                </c:pt>
                <c:pt idx="326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88B6-4806-B282-F4EDBCEA8E10}"/>
            </c:ext>
          </c:extLst>
        </c:ser>
        <c:ser>
          <c:idx val="2"/>
          <c:order val="4"/>
          <c:tx>
            <c:strRef>
              <c:f>Sheet1!$F$1</c:f>
              <c:strCache>
                <c:ptCount val="1"/>
                <c:pt idx="0">
                  <c:v>Karlovarský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CCFFCC"/>
              </a:solidFill>
              <a:ln>
                <a:solidFill>
                  <a:srgbClr val="CCFFCC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Sheet1!$F$2:$F$338</c:f>
              <c:numCache>
                <c:formatCode>General</c:formatCode>
                <c:ptCount val="337"/>
                <c:pt idx="0">
                  <c:v>0</c:v>
                </c:pt>
                <c:pt idx="5">
                  <c:v>1</c:v>
                </c:pt>
                <c:pt idx="19">
                  <c:v>2</c:v>
                </c:pt>
                <c:pt idx="33">
                  <c:v>3</c:v>
                </c:pt>
                <c:pt idx="47">
                  <c:v>4</c:v>
                </c:pt>
                <c:pt idx="61">
                  <c:v>5</c:v>
                </c:pt>
                <c:pt idx="75">
                  <c:v>6</c:v>
                </c:pt>
                <c:pt idx="89">
                  <c:v>7</c:v>
                </c:pt>
                <c:pt idx="103">
                  <c:v>8</c:v>
                </c:pt>
                <c:pt idx="117">
                  <c:v>9</c:v>
                </c:pt>
                <c:pt idx="131">
                  <c:v>10</c:v>
                </c:pt>
                <c:pt idx="145">
                  <c:v>11</c:v>
                </c:pt>
                <c:pt idx="159">
                  <c:v>12</c:v>
                </c:pt>
                <c:pt idx="173">
                  <c:v>13</c:v>
                </c:pt>
                <c:pt idx="187">
                  <c:v>14</c:v>
                </c:pt>
                <c:pt idx="201">
                  <c:v>15</c:v>
                </c:pt>
                <c:pt idx="215">
                  <c:v>16</c:v>
                </c:pt>
                <c:pt idx="229">
                  <c:v>17</c:v>
                </c:pt>
                <c:pt idx="243">
                  <c:v>18</c:v>
                </c:pt>
                <c:pt idx="257">
                  <c:v>19</c:v>
                </c:pt>
                <c:pt idx="271">
                  <c:v>20</c:v>
                </c:pt>
                <c:pt idx="285">
                  <c:v>21</c:v>
                </c:pt>
                <c:pt idx="299">
                  <c:v>22</c:v>
                </c:pt>
                <c:pt idx="313">
                  <c:v>23</c:v>
                </c:pt>
                <c:pt idx="327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88B6-4806-B282-F4EDBCEA8E10}"/>
            </c:ext>
          </c:extLst>
        </c:ser>
        <c:ser>
          <c:idx val="3"/>
          <c:order val="5"/>
          <c:tx>
            <c:strRef>
              <c:f>Sheet1!$G$1</c:f>
              <c:strCache>
                <c:ptCount val="1"/>
                <c:pt idx="0">
                  <c:v>Ústecký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CC00"/>
              </a:solidFill>
              <a:ln>
                <a:solidFill>
                  <a:srgbClr val="99CC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Sheet1!$G$2:$G$338</c:f>
              <c:numCache>
                <c:formatCode>General</c:formatCode>
                <c:ptCount val="337"/>
                <c:pt idx="0">
                  <c:v>0</c:v>
                </c:pt>
                <c:pt idx="6">
                  <c:v>1</c:v>
                </c:pt>
                <c:pt idx="20">
                  <c:v>2</c:v>
                </c:pt>
                <c:pt idx="34">
                  <c:v>3</c:v>
                </c:pt>
                <c:pt idx="48">
                  <c:v>4</c:v>
                </c:pt>
                <c:pt idx="62">
                  <c:v>5</c:v>
                </c:pt>
                <c:pt idx="76">
                  <c:v>6</c:v>
                </c:pt>
                <c:pt idx="90">
                  <c:v>7</c:v>
                </c:pt>
                <c:pt idx="104">
                  <c:v>8</c:v>
                </c:pt>
                <c:pt idx="118">
                  <c:v>9</c:v>
                </c:pt>
                <c:pt idx="132">
                  <c:v>10</c:v>
                </c:pt>
                <c:pt idx="146">
                  <c:v>11</c:v>
                </c:pt>
                <c:pt idx="160">
                  <c:v>12</c:v>
                </c:pt>
                <c:pt idx="174">
                  <c:v>13</c:v>
                </c:pt>
                <c:pt idx="188">
                  <c:v>14</c:v>
                </c:pt>
                <c:pt idx="202">
                  <c:v>15</c:v>
                </c:pt>
                <c:pt idx="216">
                  <c:v>16</c:v>
                </c:pt>
                <c:pt idx="230">
                  <c:v>17</c:v>
                </c:pt>
                <c:pt idx="244">
                  <c:v>18</c:v>
                </c:pt>
                <c:pt idx="258">
                  <c:v>19</c:v>
                </c:pt>
                <c:pt idx="272">
                  <c:v>20</c:v>
                </c:pt>
                <c:pt idx="286">
                  <c:v>21</c:v>
                </c:pt>
                <c:pt idx="300">
                  <c:v>22</c:v>
                </c:pt>
                <c:pt idx="314">
                  <c:v>23</c:v>
                </c:pt>
                <c:pt idx="328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88B6-4806-B282-F4EDBCEA8E10}"/>
            </c:ext>
          </c:extLst>
        </c:ser>
        <c:ser>
          <c:idx val="4"/>
          <c:order val="6"/>
          <c:tx>
            <c:strRef>
              <c:f>Sheet1!$H$1</c:f>
              <c:strCache>
                <c:ptCount val="1"/>
                <c:pt idx="0">
                  <c:v>Liberecký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339966"/>
              </a:solidFill>
              <a:ln>
                <a:solidFill>
                  <a:srgbClr val="339966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Sheet1!$H$2:$H$338</c:f>
              <c:numCache>
                <c:formatCode>General</c:formatCode>
                <c:ptCount val="337"/>
                <c:pt idx="0">
                  <c:v>0</c:v>
                </c:pt>
                <c:pt idx="7">
                  <c:v>1</c:v>
                </c:pt>
                <c:pt idx="21">
                  <c:v>2</c:v>
                </c:pt>
                <c:pt idx="35">
                  <c:v>3</c:v>
                </c:pt>
                <c:pt idx="49">
                  <c:v>4</c:v>
                </c:pt>
                <c:pt idx="63">
                  <c:v>5</c:v>
                </c:pt>
                <c:pt idx="77">
                  <c:v>6</c:v>
                </c:pt>
                <c:pt idx="91">
                  <c:v>7</c:v>
                </c:pt>
                <c:pt idx="105">
                  <c:v>8</c:v>
                </c:pt>
                <c:pt idx="119">
                  <c:v>9</c:v>
                </c:pt>
                <c:pt idx="133">
                  <c:v>10</c:v>
                </c:pt>
                <c:pt idx="147">
                  <c:v>11</c:v>
                </c:pt>
                <c:pt idx="161">
                  <c:v>12</c:v>
                </c:pt>
                <c:pt idx="175">
                  <c:v>13</c:v>
                </c:pt>
                <c:pt idx="189">
                  <c:v>14</c:v>
                </c:pt>
                <c:pt idx="203">
                  <c:v>15</c:v>
                </c:pt>
                <c:pt idx="217">
                  <c:v>16</c:v>
                </c:pt>
                <c:pt idx="231">
                  <c:v>17</c:v>
                </c:pt>
                <c:pt idx="245">
                  <c:v>18</c:v>
                </c:pt>
                <c:pt idx="259">
                  <c:v>19</c:v>
                </c:pt>
                <c:pt idx="273">
                  <c:v>20</c:v>
                </c:pt>
                <c:pt idx="287">
                  <c:v>21</c:v>
                </c:pt>
                <c:pt idx="301">
                  <c:v>22</c:v>
                </c:pt>
                <c:pt idx="315">
                  <c:v>23</c:v>
                </c:pt>
                <c:pt idx="329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88B6-4806-B282-F4EDBCEA8E10}"/>
            </c:ext>
          </c:extLst>
        </c:ser>
        <c:ser>
          <c:idx val="5"/>
          <c:order val="7"/>
          <c:tx>
            <c:strRef>
              <c:f>Sheet1!$I$1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12699">
              <a:solidFill>
                <a:srgbClr val="FF00FF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E7B13D"/>
              </a:solidFill>
              <a:ln>
                <a:solidFill>
                  <a:srgbClr val="E7B13D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Sheet1!$I$2:$I$338</c:f>
              <c:numCache>
                <c:formatCode>General</c:formatCode>
                <c:ptCount val="337"/>
                <c:pt idx="0">
                  <c:v>0</c:v>
                </c:pt>
                <c:pt idx="8">
                  <c:v>1</c:v>
                </c:pt>
                <c:pt idx="22">
                  <c:v>2</c:v>
                </c:pt>
                <c:pt idx="36">
                  <c:v>3</c:v>
                </c:pt>
                <c:pt idx="50">
                  <c:v>4</c:v>
                </c:pt>
                <c:pt idx="64">
                  <c:v>5</c:v>
                </c:pt>
                <c:pt idx="78">
                  <c:v>6</c:v>
                </c:pt>
                <c:pt idx="92">
                  <c:v>7</c:v>
                </c:pt>
                <c:pt idx="106">
                  <c:v>8</c:v>
                </c:pt>
                <c:pt idx="120">
                  <c:v>9</c:v>
                </c:pt>
                <c:pt idx="134">
                  <c:v>10</c:v>
                </c:pt>
                <c:pt idx="148">
                  <c:v>11</c:v>
                </c:pt>
                <c:pt idx="162">
                  <c:v>12</c:v>
                </c:pt>
                <c:pt idx="176">
                  <c:v>13</c:v>
                </c:pt>
                <c:pt idx="190">
                  <c:v>14</c:v>
                </c:pt>
                <c:pt idx="204">
                  <c:v>15</c:v>
                </c:pt>
                <c:pt idx="218">
                  <c:v>16</c:v>
                </c:pt>
                <c:pt idx="232">
                  <c:v>17</c:v>
                </c:pt>
                <c:pt idx="246">
                  <c:v>18</c:v>
                </c:pt>
                <c:pt idx="260">
                  <c:v>19</c:v>
                </c:pt>
                <c:pt idx="274">
                  <c:v>20</c:v>
                </c:pt>
                <c:pt idx="288">
                  <c:v>21</c:v>
                </c:pt>
                <c:pt idx="302">
                  <c:v>22</c:v>
                </c:pt>
                <c:pt idx="316">
                  <c:v>23</c:v>
                </c:pt>
                <c:pt idx="330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88B6-4806-B282-F4EDBCEA8E10}"/>
            </c:ext>
          </c:extLst>
        </c:ser>
        <c:ser>
          <c:idx val="6"/>
          <c:order val="8"/>
          <c:tx>
            <c:strRef>
              <c:f>Sheet1!$J$1</c:f>
              <c:strCache>
                <c:ptCount val="1"/>
                <c:pt idx="0">
                  <c:v>Pardubický kraj</c:v>
                </c:pt>
              </c:strCache>
            </c:strRef>
          </c:tx>
          <c:spPr>
            <a:ln w="12699">
              <a:solidFill>
                <a:srgbClr val="008080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FFFF00"/>
              </a:solidFill>
              <a:ln>
                <a:solidFill>
                  <a:srgbClr val="FFFF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Sheet1!$J$2:$J$338</c:f>
              <c:numCache>
                <c:formatCode>General</c:formatCode>
                <c:ptCount val="337"/>
                <c:pt idx="0">
                  <c:v>0</c:v>
                </c:pt>
                <c:pt idx="9">
                  <c:v>1</c:v>
                </c:pt>
                <c:pt idx="23">
                  <c:v>2</c:v>
                </c:pt>
                <c:pt idx="37">
                  <c:v>3</c:v>
                </c:pt>
                <c:pt idx="51">
                  <c:v>4</c:v>
                </c:pt>
                <c:pt idx="65">
                  <c:v>5</c:v>
                </c:pt>
                <c:pt idx="79">
                  <c:v>6</c:v>
                </c:pt>
                <c:pt idx="93">
                  <c:v>7</c:v>
                </c:pt>
                <c:pt idx="107">
                  <c:v>8</c:v>
                </c:pt>
                <c:pt idx="121">
                  <c:v>9</c:v>
                </c:pt>
                <c:pt idx="135">
                  <c:v>10</c:v>
                </c:pt>
                <c:pt idx="149">
                  <c:v>11</c:v>
                </c:pt>
                <c:pt idx="163">
                  <c:v>12</c:v>
                </c:pt>
                <c:pt idx="177">
                  <c:v>13</c:v>
                </c:pt>
                <c:pt idx="191">
                  <c:v>14</c:v>
                </c:pt>
                <c:pt idx="205">
                  <c:v>15</c:v>
                </c:pt>
                <c:pt idx="219">
                  <c:v>16</c:v>
                </c:pt>
                <c:pt idx="233">
                  <c:v>17</c:v>
                </c:pt>
                <c:pt idx="247">
                  <c:v>18</c:v>
                </c:pt>
                <c:pt idx="261">
                  <c:v>19</c:v>
                </c:pt>
                <c:pt idx="275">
                  <c:v>20</c:v>
                </c:pt>
                <c:pt idx="289">
                  <c:v>21</c:v>
                </c:pt>
                <c:pt idx="303">
                  <c:v>22</c:v>
                </c:pt>
                <c:pt idx="317">
                  <c:v>23</c:v>
                </c:pt>
                <c:pt idx="331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88B6-4806-B282-F4EDBCEA8E10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Kraj Vysočina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3366"/>
              </a:solidFill>
              <a:ln>
                <a:solidFill>
                  <a:srgbClr val="993366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Sheet1!$K$2:$K$338</c:f>
              <c:numCache>
                <c:formatCode>General</c:formatCode>
                <c:ptCount val="337"/>
                <c:pt idx="0">
                  <c:v>0</c:v>
                </c:pt>
                <c:pt idx="10">
                  <c:v>1</c:v>
                </c:pt>
                <c:pt idx="24">
                  <c:v>2</c:v>
                </c:pt>
                <c:pt idx="38">
                  <c:v>3</c:v>
                </c:pt>
                <c:pt idx="52">
                  <c:v>4</c:v>
                </c:pt>
                <c:pt idx="66">
                  <c:v>5</c:v>
                </c:pt>
                <c:pt idx="80">
                  <c:v>6</c:v>
                </c:pt>
                <c:pt idx="94">
                  <c:v>7</c:v>
                </c:pt>
                <c:pt idx="108">
                  <c:v>8</c:v>
                </c:pt>
                <c:pt idx="122">
                  <c:v>9</c:v>
                </c:pt>
                <c:pt idx="136">
                  <c:v>10</c:v>
                </c:pt>
                <c:pt idx="150">
                  <c:v>11</c:v>
                </c:pt>
                <c:pt idx="164">
                  <c:v>12</c:v>
                </c:pt>
                <c:pt idx="178">
                  <c:v>13</c:v>
                </c:pt>
                <c:pt idx="192">
                  <c:v>14</c:v>
                </c:pt>
                <c:pt idx="206">
                  <c:v>15</c:v>
                </c:pt>
                <c:pt idx="220">
                  <c:v>16</c:v>
                </c:pt>
                <c:pt idx="234">
                  <c:v>17</c:v>
                </c:pt>
                <c:pt idx="248">
                  <c:v>18</c:v>
                </c:pt>
                <c:pt idx="262">
                  <c:v>19</c:v>
                </c:pt>
                <c:pt idx="276">
                  <c:v>20</c:v>
                </c:pt>
                <c:pt idx="290">
                  <c:v>21</c:v>
                </c:pt>
                <c:pt idx="304">
                  <c:v>22</c:v>
                </c:pt>
                <c:pt idx="318">
                  <c:v>23</c:v>
                </c:pt>
                <c:pt idx="332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88B6-4806-B282-F4EDBCEA8E10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Jihomoravský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CC99FF"/>
              </a:solidFill>
              <a:ln>
                <a:solidFill>
                  <a:srgbClr val="CC99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Sheet1!$L$2:$L$338</c:f>
              <c:numCache>
                <c:formatCode>General</c:formatCode>
                <c:ptCount val="337"/>
                <c:pt idx="0">
                  <c:v>0</c:v>
                </c:pt>
                <c:pt idx="11">
                  <c:v>1</c:v>
                </c:pt>
                <c:pt idx="25">
                  <c:v>2</c:v>
                </c:pt>
                <c:pt idx="39">
                  <c:v>3</c:v>
                </c:pt>
                <c:pt idx="53">
                  <c:v>4</c:v>
                </c:pt>
                <c:pt idx="67">
                  <c:v>5</c:v>
                </c:pt>
                <c:pt idx="81">
                  <c:v>6</c:v>
                </c:pt>
                <c:pt idx="95">
                  <c:v>7</c:v>
                </c:pt>
                <c:pt idx="109">
                  <c:v>8</c:v>
                </c:pt>
                <c:pt idx="123">
                  <c:v>9</c:v>
                </c:pt>
                <c:pt idx="137">
                  <c:v>10</c:v>
                </c:pt>
                <c:pt idx="151">
                  <c:v>11</c:v>
                </c:pt>
                <c:pt idx="165">
                  <c:v>12</c:v>
                </c:pt>
                <c:pt idx="179">
                  <c:v>13</c:v>
                </c:pt>
                <c:pt idx="193">
                  <c:v>14</c:v>
                </c:pt>
                <c:pt idx="207">
                  <c:v>15</c:v>
                </c:pt>
                <c:pt idx="221">
                  <c:v>16</c:v>
                </c:pt>
                <c:pt idx="235">
                  <c:v>17</c:v>
                </c:pt>
                <c:pt idx="249">
                  <c:v>18</c:v>
                </c:pt>
                <c:pt idx="263">
                  <c:v>19</c:v>
                </c:pt>
                <c:pt idx="277">
                  <c:v>20</c:v>
                </c:pt>
                <c:pt idx="291">
                  <c:v>21</c:v>
                </c:pt>
                <c:pt idx="305">
                  <c:v>22</c:v>
                </c:pt>
                <c:pt idx="319">
                  <c:v>23</c:v>
                </c:pt>
                <c:pt idx="333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88B6-4806-B282-F4EDBCEA8E10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Olomoucký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00FF"/>
              </a:solidFill>
              <a:ln>
                <a:solidFill>
                  <a:srgbClr val="FF00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Sheet1!$M$2:$M$338</c:f>
              <c:numCache>
                <c:formatCode>General</c:formatCode>
                <c:ptCount val="337"/>
                <c:pt idx="0">
                  <c:v>0</c:v>
                </c:pt>
                <c:pt idx="12">
                  <c:v>1</c:v>
                </c:pt>
                <c:pt idx="26">
                  <c:v>2</c:v>
                </c:pt>
                <c:pt idx="40">
                  <c:v>3</c:v>
                </c:pt>
                <c:pt idx="54">
                  <c:v>4</c:v>
                </c:pt>
                <c:pt idx="68">
                  <c:v>5</c:v>
                </c:pt>
                <c:pt idx="82">
                  <c:v>6</c:v>
                </c:pt>
                <c:pt idx="96">
                  <c:v>7</c:v>
                </c:pt>
                <c:pt idx="110">
                  <c:v>8</c:v>
                </c:pt>
                <c:pt idx="124">
                  <c:v>9</c:v>
                </c:pt>
                <c:pt idx="138">
                  <c:v>10</c:v>
                </c:pt>
                <c:pt idx="152">
                  <c:v>11</c:v>
                </c:pt>
                <c:pt idx="166">
                  <c:v>12</c:v>
                </c:pt>
                <c:pt idx="180">
                  <c:v>13</c:v>
                </c:pt>
                <c:pt idx="194">
                  <c:v>14</c:v>
                </c:pt>
                <c:pt idx="208">
                  <c:v>15</c:v>
                </c:pt>
                <c:pt idx="222">
                  <c:v>16</c:v>
                </c:pt>
                <c:pt idx="236">
                  <c:v>17</c:v>
                </c:pt>
                <c:pt idx="250">
                  <c:v>18</c:v>
                </c:pt>
                <c:pt idx="264">
                  <c:v>19</c:v>
                </c:pt>
                <c:pt idx="278">
                  <c:v>20</c:v>
                </c:pt>
                <c:pt idx="292">
                  <c:v>21</c:v>
                </c:pt>
                <c:pt idx="306">
                  <c:v>22</c:v>
                </c:pt>
                <c:pt idx="320">
                  <c:v>23</c:v>
                </c:pt>
                <c:pt idx="334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88B6-4806-B282-F4EDBCEA8E10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Zlínský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Sheet1!$N$2:$N$338</c:f>
              <c:numCache>
                <c:formatCode>General</c:formatCode>
                <c:ptCount val="337"/>
                <c:pt idx="0">
                  <c:v>0</c:v>
                </c:pt>
                <c:pt idx="13">
                  <c:v>1</c:v>
                </c:pt>
                <c:pt idx="27">
                  <c:v>2</c:v>
                </c:pt>
                <c:pt idx="41">
                  <c:v>3</c:v>
                </c:pt>
                <c:pt idx="55">
                  <c:v>4</c:v>
                </c:pt>
                <c:pt idx="69">
                  <c:v>5</c:v>
                </c:pt>
                <c:pt idx="83">
                  <c:v>6</c:v>
                </c:pt>
                <c:pt idx="97">
                  <c:v>7</c:v>
                </c:pt>
                <c:pt idx="111">
                  <c:v>8</c:v>
                </c:pt>
                <c:pt idx="125">
                  <c:v>9</c:v>
                </c:pt>
                <c:pt idx="139">
                  <c:v>10</c:v>
                </c:pt>
                <c:pt idx="153">
                  <c:v>11</c:v>
                </c:pt>
                <c:pt idx="167">
                  <c:v>12</c:v>
                </c:pt>
                <c:pt idx="181">
                  <c:v>13</c:v>
                </c:pt>
                <c:pt idx="195">
                  <c:v>14</c:v>
                </c:pt>
                <c:pt idx="209">
                  <c:v>15</c:v>
                </c:pt>
                <c:pt idx="223">
                  <c:v>16</c:v>
                </c:pt>
                <c:pt idx="237">
                  <c:v>17</c:v>
                </c:pt>
                <c:pt idx="251">
                  <c:v>18</c:v>
                </c:pt>
                <c:pt idx="265">
                  <c:v>19</c:v>
                </c:pt>
                <c:pt idx="279">
                  <c:v>20</c:v>
                </c:pt>
                <c:pt idx="293">
                  <c:v>21</c:v>
                </c:pt>
                <c:pt idx="307">
                  <c:v>22</c:v>
                </c:pt>
                <c:pt idx="321">
                  <c:v>23</c:v>
                </c:pt>
                <c:pt idx="335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88B6-4806-B282-F4EDBCEA8E10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Moravskoslezský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chemeClr val="folHlink"/>
              </a:solidFill>
              <a:ln>
                <a:solidFill>
                  <a:schemeClr val="folHlink"/>
                </a:solidFill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Sheet1!$O$2:$O$338</c:f>
              <c:numCache>
                <c:formatCode>General</c:formatCode>
                <c:ptCount val="337"/>
                <c:pt idx="0">
                  <c:v>0</c:v>
                </c:pt>
                <c:pt idx="14">
                  <c:v>1</c:v>
                </c:pt>
                <c:pt idx="28">
                  <c:v>2</c:v>
                </c:pt>
                <c:pt idx="42">
                  <c:v>3</c:v>
                </c:pt>
                <c:pt idx="56">
                  <c:v>4</c:v>
                </c:pt>
                <c:pt idx="70">
                  <c:v>5</c:v>
                </c:pt>
                <c:pt idx="84">
                  <c:v>6</c:v>
                </c:pt>
                <c:pt idx="98">
                  <c:v>7</c:v>
                </c:pt>
                <c:pt idx="112">
                  <c:v>8</c:v>
                </c:pt>
                <c:pt idx="126">
                  <c:v>9</c:v>
                </c:pt>
                <c:pt idx="140">
                  <c:v>10</c:v>
                </c:pt>
                <c:pt idx="154">
                  <c:v>11</c:v>
                </c:pt>
                <c:pt idx="168">
                  <c:v>12</c:v>
                </c:pt>
                <c:pt idx="182">
                  <c:v>13</c:v>
                </c:pt>
                <c:pt idx="196">
                  <c:v>14</c:v>
                </c:pt>
                <c:pt idx="210">
                  <c:v>15</c:v>
                </c:pt>
                <c:pt idx="224">
                  <c:v>16</c:v>
                </c:pt>
                <c:pt idx="238">
                  <c:v>17</c:v>
                </c:pt>
                <c:pt idx="252">
                  <c:v>18</c:v>
                </c:pt>
                <c:pt idx="266">
                  <c:v>19</c:v>
                </c:pt>
                <c:pt idx="280">
                  <c:v>20</c:v>
                </c:pt>
                <c:pt idx="294">
                  <c:v>21</c:v>
                </c:pt>
                <c:pt idx="308">
                  <c:v>22</c:v>
                </c:pt>
                <c:pt idx="322">
                  <c:v>23</c:v>
                </c:pt>
                <c:pt idx="336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88B6-4806-B282-F4EDBCEA8E10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</c:strCache>
            </c:strRef>
          </c:tx>
          <c:spPr>
            <a:ln w="19049">
              <a:noFill/>
            </a:ln>
          </c:spPr>
          <c:marker>
            <c:symbol val="circle"/>
            <c:size val="4"/>
            <c:spPr>
              <a:solidFill>
                <a:srgbClr val="CC99FF"/>
              </a:solidFill>
              <a:ln>
                <a:solidFill>
                  <a:srgbClr val="CC99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5.476E-3</c:v>
                </c:pt>
                <c:pt idx="2">
                  <c:v>7.8639999999999995E-3</c:v>
                </c:pt>
                <c:pt idx="3">
                  <c:v>1.4239999999999999E-3</c:v>
                </c:pt>
                <c:pt idx="4">
                  <c:v>3.1800000000000001E-3</c:v>
                </c:pt>
                <c:pt idx="5">
                  <c:v>2.1450000000000002E-3</c:v>
                </c:pt>
                <c:pt idx="6">
                  <c:v>2.4719999999999998E-3</c:v>
                </c:pt>
                <c:pt idx="7">
                  <c:v>3.5119999999999998E-2</c:v>
                </c:pt>
                <c:pt idx="8">
                  <c:v>0.844171</c:v>
                </c:pt>
                <c:pt idx="9">
                  <c:v>7.7007000000000006E-2</c:v>
                </c:pt>
                <c:pt idx="10">
                  <c:v>6.3150000000000003E-3</c:v>
                </c:pt>
                <c:pt idx="11">
                  <c:v>1.323E-3</c:v>
                </c:pt>
                <c:pt idx="12">
                  <c:v>1.7179999999999999E-3</c:v>
                </c:pt>
                <c:pt idx="13">
                  <c:v>9.810000000000001E-4</c:v>
                </c:pt>
                <c:pt idx="14">
                  <c:v>9.5600000000000004E-4</c:v>
                </c:pt>
                <c:pt idx="29">
                  <c:v>5.6709999999999998E-3</c:v>
                </c:pt>
                <c:pt idx="30">
                  <c:v>4.2500000000000003E-3</c:v>
                </c:pt>
                <c:pt idx="31">
                  <c:v>1.1659999999999999E-3</c:v>
                </c:pt>
                <c:pt idx="32">
                  <c:v>1.977E-3</c:v>
                </c:pt>
                <c:pt idx="33">
                  <c:v>6.3900000000000003E-4</c:v>
                </c:pt>
                <c:pt idx="34">
                  <c:v>1.709E-3</c:v>
                </c:pt>
                <c:pt idx="35">
                  <c:v>2.1516E-2</c:v>
                </c:pt>
                <c:pt idx="36">
                  <c:v>0.88013600000000003</c:v>
                </c:pt>
                <c:pt idx="37">
                  <c:v>5.1184E-2</c:v>
                </c:pt>
                <c:pt idx="38">
                  <c:v>3.1679999999999998E-3</c:v>
                </c:pt>
                <c:pt idx="39">
                  <c:v>1.2340000000000001E-3</c:v>
                </c:pt>
                <c:pt idx="40">
                  <c:v>1.039E-3</c:v>
                </c:pt>
                <c:pt idx="41">
                  <c:v>0</c:v>
                </c:pt>
                <c:pt idx="42">
                  <c:v>0</c:v>
                </c:pt>
                <c:pt idx="43">
                  <c:v>2.2000000000000001E-3</c:v>
                </c:pt>
                <c:pt idx="44">
                  <c:v>6.8050000000000003E-3</c:v>
                </c:pt>
                <c:pt idx="45">
                  <c:v>2.32E-3</c:v>
                </c:pt>
                <c:pt idx="46">
                  <c:v>3.3639999999999998E-3</c:v>
                </c:pt>
                <c:pt idx="47">
                  <c:v>2.611E-3</c:v>
                </c:pt>
                <c:pt idx="48">
                  <c:v>1.222E-3</c:v>
                </c:pt>
                <c:pt idx="49">
                  <c:v>3.9913999999999998E-2</c:v>
                </c:pt>
                <c:pt idx="50">
                  <c:v>0.87926599999999999</c:v>
                </c:pt>
                <c:pt idx="51">
                  <c:v>0.14405499999999999</c:v>
                </c:pt>
                <c:pt idx="52">
                  <c:v>1.8686000000000001E-2</c:v>
                </c:pt>
                <c:pt idx="53">
                  <c:v>4.0400000000000001E-4</c:v>
                </c:pt>
                <c:pt idx="54">
                  <c:v>1.0740000000000001E-3</c:v>
                </c:pt>
                <c:pt idx="55">
                  <c:v>9.7099999999999997E-4</c:v>
                </c:pt>
                <c:pt idx="56">
                  <c:v>9.2000000000000003E-4</c:v>
                </c:pt>
                <c:pt idx="57">
                  <c:v>0</c:v>
                </c:pt>
                <c:pt idx="58">
                  <c:v>3.1849999999999999E-3</c:v>
                </c:pt>
                <c:pt idx="59">
                  <c:v>0</c:v>
                </c:pt>
                <c:pt idx="60">
                  <c:v>5.4200000000000003E-3</c:v>
                </c:pt>
                <c:pt idx="61">
                  <c:v>0</c:v>
                </c:pt>
                <c:pt idx="62">
                  <c:v>0</c:v>
                </c:pt>
                <c:pt idx="63">
                  <c:v>1.1344999999999999E-2</c:v>
                </c:pt>
                <c:pt idx="64">
                  <c:v>0.93413199999999996</c:v>
                </c:pt>
                <c:pt idx="65">
                  <c:v>7.7509999999999996E-2</c:v>
                </c:pt>
                <c:pt idx="66">
                  <c:v>1.7974E-2</c:v>
                </c:pt>
                <c:pt idx="67">
                  <c:v>2.2750000000000001E-3</c:v>
                </c:pt>
                <c:pt idx="68">
                  <c:v>9.7799999999999992E-4</c:v>
                </c:pt>
                <c:pt idx="69">
                  <c:v>0</c:v>
                </c:pt>
                <c:pt idx="70">
                  <c:v>1.1739999999999999E-3</c:v>
                </c:pt>
                <c:pt idx="71">
                  <c:v>5.5019999999999999E-3</c:v>
                </c:pt>
                <c:pt idx="72">
                  <c:v>5.3290000000000004E-3</c:v>
                </c:pt>
                <c:pt idx="73">
                  <c:v>8.03E-4</c:v>
                </c:pt>
                <c:pt idx="74">
                  <c:v>2.954E-3</c:v>
                </c:pt>
                <c:pt idx="75">
                  <c:v>1.5790000000000001E-3</c:v>
                </c:pt>
                <c:pt idx="76">
                  <c:v>2.323E-3</c:v>
                </c:pt>
                <c:pt idx="77">
                  <c:v>2.4050999999999999E-2</c:v>
                </c:pt>
                <c:pt idx="78">
                  <c:v>0.89612499999999995</c:v>
                </c:pt>
                <c:pt idx="79">
                  <c:v>5.8111000000000003E-2</c:v>
                </c:pt>
                <c:pt idx="80">
                  <c:v>4.6560000000000004E-3</c:v>
                </c:pt>
                <c:pt idx="81">
                  <c:v>1.415E-3</c:v>
                </c:pt>
                <c:pt idx="82">
                  <c:v>1.6249999999999999E-3</c:v>
                </c:pt>
                <c:pt idx="83">
                  <c:v>1.2600000000000001E-3</c:v>
                </c:pt>
                <c:pt idx="84">
                  <c:v>7.5199999999999996E-4</c:v>
                </c:pt>
                <c:pt idx="85">
                  <c:v>3.1930000000000001E-3</c:v>
                </c:pt>
                <c:pt idx="86">
                  <c:v>6.9439999999999997E-3</c:v>
                </c:pt>
                <c:pt idx="87">
                  <c:v>1.258E-3</c:v>
                </c:pt>
                <c:pt idx="88">
                  <c:v>1.6069999999999999E-3</c:v>
                </c:pt>
                <c:pt idx="89">
                  <c:v>3.5820000000000001E-3</c:v>
                </c:pt>
                <c:pt idx="90">
                  <c:v>2.6570000000000001E-3</c:v>
                </c:pt>
                <c:pt idx="91">
                  <c:v>3.4403999999999997E-2</c:v>
                </c:pt>
                <c:pt idx="92">
                  <c:v>0.58452099999999996</c:v>
                </c:pt>
                <c:pt idx="93">
                  <c:v>4.5872000000000003E-2</c:v>
                </c:pt>
                <c:pt idx="94">
                  <c:v>4.3610000000000003E-3</c:v>
                </c:pt>
                <c:pt idx="95">
                  <c:v>1.47E-3</c:v>
                </c:pt>
                <c:pt idx="96">
                  <c:v>1.5430000000000001E-3</c:v>
                </c:pt>
                <c:pt idx="97">
                  <c:v>0</c:v>
                </c:pt>
                <c:pt idx="98">
                  <c:v>1.168E-3</c:v>
                </c:pt>
                <c:pt idx="99">
                  <c:v>1.0715000000000001E-2</c:v>
                </c:pt>
                <c:pt idx="100">
                  <c:v>1.4119E-2</c:v>
                </c:pt>
                <c:pt idx="101">
                  <c:v>3.3040000000000001E-3</c:v>
                </c:pt>
                <c:pt idx="102">
                  <c:v>4.6179999999999997E-3</c:v>
                </c:pt>
                <c:pt idx="103">
                  <c:v>6.0899999999999999E-3</c:v>
                </c:pt>
                <c:pt idx="104">
                  <c:v>4.6109999999999996E-3</c:v>
                </c:pt>
                <c:pt idx="105">
                  <c:v>6.8977999999999998E-2</c:v>
                </c:pt>
                <c:pt idx="106">
                  <c:v>0.78492600000000001</c:v>
                </c:pt>
                <c:pt idx="107">
                  <c:v>8.8287000000000004E-2</c:v>
                </c:pt>
                <c:pt idx="108">
                  <c:v>7.058E-3</c:v>
                </c:pt>
                <c:pt idx="109">
                  <c:v>4.4479999999999997E-3</c:v>
                </c:pt>
                <c:pt idx="110">
                  <c:v>2.9759999999999999E-3</c:v>
                </c:pt>
                <c:pt idx="111">
                  <c:v>9.7599999999999998E-4</c:v>
                </c:pt>
                <c:pt idx="112">
                  <c:v>1.6019999999999999E-3</c:v>
                </c:pt>
                <c:pt idx="113">
                  <c:v>1.3251000000000001E-2</c:v>
                </c:pt>
                <c:pt idx="114">
                  <c:v>1.2774000000000001E-2</c:v>
                </c:pt>
                <c:pt idx="115">
                  <c:v>8.2900000000000005E-3</c:v>
                </c:pt>
                <c:pt idx="116">
                  <c:v>1.0373E-2</c:v>
                </c:pt>
                <c:pt idx="117">
                  <c:v>2.4750000000000002E-3</c:v>
                </c:pt>
                <c:pt idx="118">
                  <c:v>5.4270000000000004E-3</c:v>
                </c:pt>
                <c:pt idx="119">
                  <c:v>6.3049999999999995E-2</c:v>
                </c:pt>
                <c:pt idx="120">
                  <c:v>0.85468999999999995</c:v>
                </c:pt>
                <c:pt idx="121">
                  <c:v>0.10348400000000001</c:v>
                </c:pt>
                <c:pt idx="122">
                  <c:v>7.1279999999999998E-3</c:v>
                </c:pt>
                <c:pt idx="123">
                  <c:v>2.0890000000000001E-3</c:v>
                </c:pt>
                <c:pt idx="124">
                  <c:v>3.0829999999999998E-3</c:v>
                </c:pt>
                <c:pt idx="125">
                  <c:v>4.0159999999999996E-3</c:v>
                </c:pt>
                <c:pt idx="126">
                  <c:v>1.0499999999999999E-3</c:v>
                </c:pt>
                <c:pt idx="127">
                  <c:v>9.0629999999999999E-3</c:v>
                </c:pt>
                <c:pt idx="128">
                  <c:v>1.2834999999999999E-2</c:v>
                </c:pt>
                <c:pt idx="129">
                  <c:v>5.9259999999999998E-3</c:v>
                </c:pt>
                <c:pt idx="130">
                  <c:v>4.3200000000000001E-3</c:v>
                </c:pt>
                <c:pt idx="131">
                  <c:v>2.7620000000000001E-3</c:v>
                </c:pt>
                <c:pt idx="132">
                  <c:v>9.4200000000000002E-4</c:v>
                </c:pt>
                <c:pt idx="133">
                  <c:v>0.111675</c:v>
                </c:pt>
                <c:pt idx="134">
                  <c:v>0.817778</c:v>
                </c:pt>
                <c:pt idx="135">
                  <c:v>4.3762000000000002E-2</c:v>
                </c:pt>
                <c:pt idx="136">
                  <c:v>4.7980000000000002E-3</c:v>
                </c:pt>
                <c:pt idx="137">
                  <c:v>8.8699999999999998E-4</c:v>
                </c:pt>
                <c:pt idx="138">
                  <c:v>1.8990000000000001E-3</c:v>
                </c:pt>
                <c:pt idx="139">
                  <c:v>8.8000000000000003E-4</c:v>
                </c:pt>
                <c:pt idx="140">
                  <c:v>1.214E-3</c:v>
                </c:pt>
                <c:pt idx="141">
                  <c:v>3.9370000000000004E-3</c:v>
                </c:pt>
                <c:pt idx="142">
                  <c:v>3.64E-3</c:v>
                </c:pt>
                <c:pt idx="143">
                  <c:v>7.1900000000000002E-4</c:v>
                </c:pt>
                <c:pt idx="144">
                  <c:v>1.5460000000000001E-3</c:v>
                </c:pt>
                <c:pt idx="145">
                  <c:v>1.4580000000000001E-3</c:v>
                </c:pt>
                <c:pt idx="146">
                  <c:v>1.9949999999999998E-3</c:v>
                </c:pt>
                <c:pt idx="147">
                  <c:v>2.3212E-2</c:v>
                </c:pt>
                <c:pt idx="148">
                  <c:v>0.89713900000000002</c:v>
                </c:pt>
                <c:pt idx="149">
                  <c:v>5.8800999999999999E-2</c:v>
                </c:pt>
                <c:pt idx="150">
                  <c:v>3.7820000000000002E-3</c:v>
                </c:pt>
                <c:pt idx="151">
                  <c:v>7.1900000000000002E-4</c:v>
                </c:pt>
                <c:pt idx="152">
                  <c:v>6.5899999999999997E-4</c:v>
                </c:pt>
                <c:pt idx="153">
                  <c:v>7.8600000000000002E-4</c:v>
                </c:pt>
                <c:pt idx="154">
                  <c:v>2.23E-4</c:v>
                </c:pt>
                <c:pt idx="155">
                  <c:v>4.2929999999999999E-3</c:v>
                </c:pt>
                <c:pt idx="156">
                  <c:v>5.4260000000000003E-3</c:v>
                </c:pt>
                <c:pt idx="157">
                  <c:v>4.4799999999999999E-4</c:v>
                </c:pt>
                <c:pt idx="158">
                  <c:v>2.7000000000000001E-3</c:v>
                </c:pt>
                <c:pt idx="159">
                  <c:v>2.006E-3</c:v>
                </c:pt>
                <c:pt idx="160">
                  <c:v>2.31E-4</c:v>
                </c:pt>
                <c:pt idx="161">
                  <c:v>5.0160000000000003E-2</c:v>
                </c:pt>
                <c:pt idx="162">
                  <c:v>0.880633</c:v>
                </c:pt>
                <c:pt idx="163">
                  <c:v>3.9072000000000003E-2</c:v>
                </c:pt>
                <c:pt idx="164">
                  <c:v>2.1299999999999999E-3</c:v>
                </c:pt>
                <c:pt idx="165">
                  <c:v>9.990000000000001E-4</c:v>
                </c:pt>
                <c:pt idx="166">
                  <c:v>9.1E-4</c:v>
                </c:pt>
                <c:pt idx="167">
                  <c:v>4.73E-4</c:v>
                </c:pt>
                <c:pt idx="168">
                  <c:v>8.2299999999999995E-4</c:v>
                </c:pt>
                <c:pt idx="169">
                  <c:v>4.7720000000000002E-3</c:v>
                </c:pt>
                <c:pt idx="170">
                  <c:v>4.1479999999999998E-3</c:v>
                </c:pt>
                <c:pt idx="171">
                  <c:v>1.0499999999999999E-3</c:v>
                </c:pt>
                <c:pt idx="172">
                  <c:v>2.0349999999999999E-3</c:v>
                </c:pt>
                <c:pt idx="173">
                  <c:v>1.9629999999999999E-3</c:v>
                </c:pt>
                <c:pt idx="174">
                  <c:v>2.0839999999999999E-3</c:v>
                </c:pt>
                <c:pt idx="175">
                  <c:v>2.8617E-2</c:v>
                </c:pt>
                <c:pt idx="176">
                  <c:v>0.89836499999999997</c:v>
                </c:pt>
                <c:pt idx="177">
                  <c:v>5.7053E-2</c:v>
                </c:pt>
                <c:pt idx="178">
                  <c:v>3.5460000000000001E-3</c:v>
                </c:pt>
                <c:pt idx="179">
                  <c:v>8.9700000000000001E-4</c:v>
                </c:pt>
                <c:pt idx="180">
                  <c:v>2.3110000000000001E-3</c:v>
                </c:pt>
                <c:pt idx="181">
                  <c:v>1.5629999999999999E-3</c:v>
                </c:pt>
                <c:pt idx="182">
                  <c:v>1.121E-3</c:v>
                </c:pt>
                <c:pt idx="183">
                  <c:v>3.4910000000000002E-3</c:v>
                </c:pt>
                <c:pt idx="184">
                  <c:v>5.6160000000000003E-3</c:v>
                </c:pt>
                <c:pt idx="185">
                  <c:v>7.4200000000000004E-4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8.9599999999999999E-4</c:v>
                </c:pt>
                <c:pt idx="189">
                  <c:v>3.8947000000000002E-2</c:v>
                </c:pt>
                <c:pt idx="190">
                  <c:v>0.89160499999999998</c:v>
                </c:pt>
                <c:pt idx="191">
                  <c:v>0.122047</c:v>
                </c:pt>
                <c:pt idx="192">
                  <c:v>1.9759999999999999E-3</c:v>
                </c:pt>
                <c:pt idx="193">
                  <c:v>5.6899999999999995E-4</c:v>
                </c:pt>
                <c:pt idx="194">
                  <c:v>2.875E-3</c:v>
                </c:pt>
                <c:pt idx="195">
                  <c:v>0</c:v>
                </c:pt>
                <c:pt idx="196">
                  <c:v>6.5099999999999999E-4</c:v>
                </c:pt>
                <c:pt idx="197">
                  <c:v>4.0220000000000004E-3</c:v>
                </c:pt>
                <c:pt idx="198">
                  <c:v>6.6940000000000003E-3</c:v>
                </c:pt>
                <c:pt idx="199">
                  <c:v>7.94E-4</c:v>
                </c:pt>
                <c:pt idx="200">
                  <c:v>2.029E-3</c:v>
                </c:pt>
                <c:pt idx="201">
                  <c:v>2.0609999999999999E-3</c:v>
                </c:pt>
                <c:pt idx="202">
                  <c:v>9.7599999999999996E-3</c:v>
                </c:pt>
                <c:pt idx="203">
                  <c:v>3.1081999999999999E-2</c:v>
                </c:pt>
                <c:pt idx="204">
                  <c:v>0.72977300000000001</c:v>
                </c:pt>
                <c:pt idx="205">
                  <c:v>7.9465999999999995E-2</c:v>
                </c:pt>
                <c:pt idx="206">
                  <c:v>3.9630000000000004E-3</c:v>
                </c:pt>
                <c:pt idx="207">
                  <c:v>9.8999999999999999E-4</c:v>
                </c:pt>
                <c:pt idx="208">
                  <c:v>1.3320000000000001E-3</c:v>
                </c:pt>
                <c:pt idx="209">
                  <c:v>3.79E-4</c:v>
                </c:pt>
                <c:pt idx="210">
                  <c:v>7.5199999999999996E-4</c:v>
                </c:pt>
                <c:pt idx="211">
                  <c:v>3.46E-3</c:v>
                </c:pt>
                <c:pt idx="212">
                  <c:v>6.5079999999999999E-3</c:v>
                </c:pt>
                <c:pt idx="213">
                  <c:v>1.073E-3</c:v>
                </c:pt>
                <c:pt idx="214">
                  <c:v>3.16E-3</c:v>
                </c:pt>
                <c:pt idx="215">
                  <c:v>1.2520000000000001E-3</c:v>
                </c:pt>
                <c:pt idx="216">
                  <c:v>7.7800000000000005E-4</c:v>
                </c:pt>
                <c:pt idx="217">
                  <c:v>1.9417E-2</c:v>
                </c:pt>
                <c:pt idx="218">
                  <c:v>0.89012899999999995</c:v>
                </c:pt>
                <c:pt idx="219">
                  <c:v>9.4617999999999994E-2</c:v>
                </c:pt>
                <c:pt idx="220">
                  <c:v>5.7169999999999999E-3</c:v>
                </c:pt>
                <c:pt idx="221">
                  <c:v>7.0500000000000001E-4</c:v>
                </c:pt>
                <c:pt idx="222">
                  <c:v>1.3979999999999999E-3</c:v>
                </c:pt>
                <c:pt idx="223">
                  <c:v>5.0100000000000003E-4</c:v>
                </c:pt>
                <c:pt idx="224">
                  <c:v>8.6799999999999996E-4</c:v>
                </c:pt>
                <c:pt idx="225">
                  <c:v>3.4989999999999999E-3</c:v>
                </c:pt>
                <c:pt idx="226">
                  <c:v>1.1516999999999999E-2</c:v>
                </c:pt>
                <c:pt idx="227">
                  <c:v>1.8029999999999999E-3</c:v>
                </c:pt>
                <c:pt idx="228">
                  <c:v>6.3800000000000003E-3</c:v>
                </c:pt>
                <c:pt idx="229">
                  <c:v>2.5339999999999998E-3</c:v>
                </c:pt>
                <c:pt idx="230">
                  <c:v>1.1349999999999999E-3</c:v>
                </c:pt>
                <c:pt idx="231">
                  <c:v>3.2308000000000003E-2</c:v>
                </c:pt>
                <c:pt idx="232">
                  <c:v>0.812442</c:v>
                </c:pt>
                <c:pt idx="233">
                  <c:v>8.6499999999999994E-2</c:v>
                </c:pt>
                <c:pt idx="234">
                  <c:v>4.3509999999999998E-3</c:v>
                </c:pt>
                <c:pt idx="235">
                  <c:v>1.3129999999999999E-3</c:v>
                </c:pt>
                <c:pt idx="236">
                  <c:v>2.7430000000000002E-3</c:v>
                </c:pt>
                <c:pt idx="237">
                  <c:v>9.7400000000000004E-4</c:v>
                </c:pt>
                <c:pt idx="238">
                  <c:v>1.0889999999999999E-3</c:v>
                </c:pt>
                <c:pt idx="239">
                  <c:v>4.4400000000000004E-3</c:v>
                </c:pt>
                <c:pt idx="240">
                  <c:v>1.0728E-2</c:v>
                </c:pt>
                <c:pt idx="241">
                  <c:v>7.8600000000000002E-4</c:v>
                </c:pt>
                <c:pt idx="242">
                  <c:v>1.6292999999999998E-2</c:v>
                </c:pt>
                <c:pt idx="243">
                  <c:v>1.005E-2</c:v>
                </c:pt>
                <c:pt idx="244">
                  <c:v>2.5479999999999999E-3</c:v>
                </c:pt>
                <c:pt idx="245">
                  <c:v>0.13636400000000001</c:v>
                </c:pt>
                <c:pt idx="246">
                  <c:v>0.88840600000000003</c:v>
                </c:pt>
                <c:pt idx="247">
                  <c:v>0.34513300000000002</c:v>
                </c:pt>
                <c:pt idx="248">
                  <c:v>3.662E-2</c:v>
                </c:pt>
                <c:pt idx="249">
                  <c:v>7.9579999999999998E-3</c:v>
                </c:pt>
                <c:pt idx="250">
                  <c:v>2.9499999999999999E-3</c:v>
                </c:pt>
                <c:pt idx="251">
                  <c:v>2E-3</c:v>
                </c:pt>
                <c:pt idx="252">
                  <c:v>2.1740000000000002E-3</c:v>
                </c:pt>
                <c:pt idx="253">
                  <c:v>4.0379999999999999E-3</c:v>
                </c:pt>
                <c:pt idx="254">
                  <c:v>2.7302E-2</c:v>
                </c:pt>
                <c:pt idx="255">
                  <c:v>1.4599999999999999E-3</c:v>
                </c:pt>
                <c:pt idx="256">
                  <c:v>5.7250000000000001E-3</c:v>
                </c:pt>
                <c:pt idx="257">
                  <c:v>3.65E-3</c:v>
                </c:pt>
                <c:pt idx="258">
                  <c:v>9.8899999999999995E-3</c:v>
                </c:pt>
                <c:pt idx="259">
                  <c:v>9.8000000000000004E-2</c:v>
                </c:pt>
                <c:pt idx="260">
                  <c:v>0.64970099999999997</c:v>
                </c:pt>
                <c:pt idx="261">
                  <c:v>0.29707800000000001</c:v>
                </c:pt>
                <c:pt idx="262">
                  <c:v>1.7271000000000002E-2</c:v>
                </c:pt>
                <c:pt idx="263">
                  <c:v>9.3390000000000001E-3</c:v>
                </c:pt>
                <c:pt idx="264">
                  <c:v>4.9500000000000004E-3</c:v>
                </c:pt>
                <c:pt idx="265">
                  <c:v>1.684E-3</c:v>
                </c:pt>
                <c:pt idx="266">
                  <c:v>5.6449999999999998E-3</c:v>
                </c:pt>
                <c:pt idx="267">
                  <c:v>4.4330000000000003E-3</c:v>
                </c:pt>
                <c:pt idx="268">
                  <c:v>3.8119999999999999E-3</c:v>
                </c:pt>
                <c:pt idx="269">
                  <c:v>7.2599999999999997E-4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8.1599999999999999E-4</c:v>
                </c:pt>
                <c:pt idx="273">
                  <c:v>1.2612999999999999E-2</c:v>
                </c:pt>
                <c:pt idx="274">
                  <c:v>0.90402099999999996</c:v>
                </c:pt>
                <c:pt idx="275">
                  <c:v>4.9748000000000001E-2</c:v>
                </c:pt>
                <c:pt idx="276">
                  <c:v>3.571E-3</c:v>
                </c:pt>
                <c:pt idx="277">
                  <c:v>1.493E-3</c:v>
                </c:pt>
                <c:pt idx="278">
                  <c:v>1.467E-3</c:v>
                </c:pt>
                <c:pt idx="279">
                  <c:v>8.7000000000000001E-4</c:v>
                </c:pt>
                <c:pt idx="280">
                  <c:v>1.3699999999999999E-3</c:v>
                </c:pt>
                <c:pt idx="281">
                  <c:v>1.5002E-2</c:v>
                </c:pt>
                <c:pt idx="282">
                  <c:v>1.0647999999999999E-2</c:v>
                </c:pt>
                <c:pt idx="283">
                  <c:v>2.2910000000000001E-3</c:v>
                </c:pt>
                <c:pt idx="284">
                  <c:v>3.8800000000000002E-3</c:v>
                </c:pt>
                <c:pt idx="285">
                  <c:v>3.4280000000000001E-3</c:v>
                </c:pt>
                <c:pt idx="286">
                  <c:v>4.6610000000000002E-3</c:v>
                </c:pt>
                <c:pt idx="287">
                  <c:v>2.6786000000000001E-2</c:v>
                </c:pt>
                <c:pt idx="288">
                  <c:v>0.85977899999999996</c:v>
                </c:pt>
                <c:pt idx="289">
                  <c:v>5.8799999999999998E-2</c:v>
                </c:pt>
                <c:pt idx="290">
                  <c:v>7.5199999999999998E-3</c:v>
                </c:pt>
                <c:pt idx="291">
                  <c:v>2.947E-3</c:v>
                </c:pt>
                <c:pt idx="292">
                  <c:v>2.565E-3</c:v>
                </c:pt>
                <c:pt idx="293">
                  <c:v>2.2200000000000002E-3</c:v>
                </c:pt>
                <c:pt idx="294">
                  <c:v>1.704E-3</c:v>
                </c:pt>
                <c:pt idx="295">
                  <c:v>2.2917E-2</c:v>
                </c:pt>
                <c:pt idx="296">
                  <c:v>1.8749999999999999E-2</c:v>
                </c:pt>
                <c:pt idx="297">
                  <c:v>1.1180000000000001E-3</c:v>
                </c:pt>
                <c:pt idx="298">
                  <c:v>4.4120000000000001E-3</c:v>
                </c:pt>
                <c:pt idx="299">
                  <c:v>4.0700000000000003E-4</c:v>
                </c:pt>
                <c:pt idx="300">
                  <c:v>1.3439999999999999E-3</c:v>
                </c:pt>
                <c:pt idx="301">
                  <c:v>5.8855999999999999E-2</c:v>
                </c:pt>
                <c:pt idx="302">
                  <c:v>0.81979000000000002</c:v>
                </c:pt>
                <c:pt idx="303">
                  <c:v>1.0645999999999999E-2</c:v>
                </c:pt>
                <c:pt idx="304">
                  <c:v>1.5E-3</c:v>
                </c:pt>
                <c:pt idx="305">
                  <c:v>2.5500000000000002E-3</c:v>
                </c:pt>
                <c:pt idx="306">
                  <c:v>1.8879999999999999E-3</c:v>
                </c:pt>
                <c:pt idx="307">
                  <c:v>1.1150000000000001E-3</c:v>
                </c:pt>
                <c:pt idx="308">
                  <c:v>6.7900000000000002E-4</c:v>
                </c:pt>
                <c:pt idx="309">
                  <c:v>3.068E-3</c:v>
                </c:pt>
                <c:pt idx="310">
                  <c:v>1.2626E-2</c:v>
                </c:pt>
                <c:pt idx="311">
                  <c:v>1.658E-3</c:v>
                </c:pt>
                <c:pt idx="312">
                  <c:v>5.5830000000000003E-3</c:v>
                </c:pt>
                <c:pt idx="313">
                  <c:v>1.936E-3</c:v>
                </c:pt>
                <c:pt idx="314">
                  <c:v>9.5200000000000005E-4</c:v>
                </c:pt>
                <c:pt idx="315">
                  <c:v>2.7087E-2</c:v>
                </c:pt>
                <c:pt idx="316">
                  <c:v>0.80583300000000002</c:v>
                </c:pt>
                <c:pt idx="317">
                  <c:v>7.1471999999999994E-2</c:v>
                </c:pt>
                <c:pt idx="318">
                  <c:v>2.5730000000000002E-3</c:v>
                </c:pt>
                <c:pt idx="319">
                  <c:v>1.0089999999999999E-3</c:v>
                </c:pt>
                <c:pt idx="320">
                  <c:v>1.9400000000000001E-3</c:v>
                </c:pt>
                <c:pt idx="321">
                  <c:v>1.0640000000000001E-3</c:v>
                </c:pt>
                <c:pt idx="322">
                  <c:v>9.2400000000000002E-4</c:v>
                </c:pt>
                <c:pt idx="323">
                  <c:v>6.9459999999999999E-3</c:v>
                </c:pt>
                <c:pt idx="324">
                  <c:v>1.49E-2</c:v>
                </c:pt>
                <c:pt idx="325">
                  <c:v>2.1210000000000001E-3</c:v>
                </c:pt>
                <c:pt idx="326">
                  <c:v>2.7160000000000001E-3</c:v>
                </c:pt>
                <c:pt idx="327">
                  <c:v>2.8739999999999998E-3</c:v>
                </c:pt>
                <c:pt idx="328">
                  <c:v>2.0409999999999998E-3</c:v>
                </c:pt>
                <c:pt idx="329">
                  <c:v>7.1672E-2</c:v>
                </c:pt>
                <c:pt idx="330">
                  <c:v>0.85120399999999996</c:v>
                </c:pt>
                <c:pt idx="331">
                  <c:v>0.14510899999999999</c:v>
                </c:pt>
                <c:pt idx="332">
                  <c:v>1.9188E-2</c:v>
                </c:pt>
                <c:pt idx="333">
                  <c:v>7.8100000000000001E-4</c:v>
                </c:pt>
                <c:pt idx="334">
                  <c:v>2.594E-3</c:v>
                </c:pt>
                <c:pt idx="335">
                  <c:v>1.4480000000000001E-3</c:v>
                </c:pt>
                <c:pt idx="336">
                  <c:v>1.173E-3</c:v>
                </c:pt>
              </c:numCache>
            </c:numRef>
          </c:xVal>
          <c:yVal>
            <c:numRef>
              <c:f>Sheet1!$P$2:$P$338</c:f>
              <c:numCache>
                <c:formatCode>General</c:formatCode>
                <c:ptCount val="337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88B6-4806-B282-F4EDBCEA8E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0506480"/>
        <c:axId val="480507656"/>
      </c:scatterChart>
      <c:valAx>
        <c:axId val="480506480"/>
        <c:scaling>
          <c:orientation val="minMax"/>
          <c:max val="1"/>
          <c:min val="0"/>
        </c:scaling>
        <c:delete val="0"/>
        <c:axPos val="t"/>
        <c:majorGridlines>
          <c:spPr>
            <a:ln w="12699">
              <a:solidFill>
                <a:srgbClr val="C0C0C0"/>
              </a:solidFill>
              <a:prstDash val="sysDash"/>
            </a:ln>
          </c:spPr>
        </c:majorGridlines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480507656"/>
        <c:crosses val="autoZero"/>
        <c:crossBetween val="midCat"/>
        <c:majorUnit val="0.2"/>
      </c:valAx>
      <c:valAx>
        <c:axId val="480507656"/>
        <c:scaling>
          <c:orientation val="maxMin"/>
          <c:max val="24"/>
          <c:min val="0"/>
        </c:scaling>
        <c:delete val="0"/>
        <c:axPos val="l"/>
        <c:majorGridlines>
          <c:spPr>
            <a:ln w="12699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50">
            <a:noFill/>
          </a:ln>
        </c:spPr>
        <c:crossAx val="480506480"/>
        <c:crosses val="autoZero"/>
        <c:crossBetween val="midCat"/>
        <c:majorUnit val="1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0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XVIII. Příznaky, znaky a abnormální klinické a laboratorní nálezy</c:v>
                </c:pt>
                <c:pt idx="1">
                  <c:v>XI. Nemoci trávicí soustavy</c:v>
                </c:pt>
                <c:pt idx="2">
                  <c:v>XIV. Nemoci močové a pohlavní soustavy</c:v>
                </c:pt>
                <c:pt idx="3">
                  <c:v>X. Nemoci dýchací soustavy</c:v>
                </c:pt>
                <c:pt idx="4">
                  <c:v>I. Některé infekční a parazitární nemoci</c:v>
                </c:pt>
                <c:pt idx="5">
                  <c:v>IX. Nemoci oběhové soustavy</c:v>
                </c:pt>
                <c:pt idx="6">
                  <c:v>IV. Nemoci endokrinní, výživy a přeměny látek</c:v>
                </c:pt>
                <c:pt idx="7">
                  <c:v>XXIb. Živě narozené děti</c:v>
                </c:pt>
                <c:pt idx="8">
                  <c:v>XV. Těhotenství, porod a šestinedělí</c:v>
                </c:pt>
                <c:pt idx="9">
                  <c:v>XII. Nemoci kůže a podkožního vaziva</c:v>
                </c:pt>
                <c:pt idx="10">
                  <c:v>VIII. Nemoci ucha a bradavkového výběžku</c:v>
                </c:pt>
                <c:pt idx="11">
                  <c:v>XXIa. Zdravá osoba doprovázející nemocnou osobu</c:v>
                </c:pt>
                <c:pt idx="12">
                  <c:v>XIX. Poranění, otravy a některé jiné následky vnějších příčin</c:v>
                </c:pt>
                <c:pt idx="13">
                  <c:v>III. Nemoci krve a krvetvorných orgánů, poruchy mechanismu imunity</c:v>
                </c:pt>
                <c:pt idx="14">
                  <c:v>XIII. Nemoci svalové a kosterní soustavy a pojivové tkáně</c:v>
                </c:pt>
                <c:pt idx="15">
                  <c:v>VII. Nemoci oka a očních adnex</c:v>
                </c:pt>
                <c:pt idx="16">
                  <c:v>II. Novotvary</c:v>
                </c:pt>
                <c:pt idx="17">
                  <c:v>VI. Nemoci nervové soustavy</c:v>
                </c:pt>
                <c:pt idx="18">
                  <c:v>V. Poruchy duševní a poruchy chování</c:v>
                </c:pt>
                <c:pt idx="19">
                  <c:v>XVI. Některé stavy vzniklé v perinatálním období</c:v>
                </c:pt>
                <c:pt idx="20">
                  <c:v>XXIc. Jiné faktory ovlivňující zdravotní stav a kontakt se zdrav. službami</c:v>
                </c:pt>
                <c:pt idx="21">
                  <c:v>XVII. Vrozené vady, deformace a chromozomální abnormality</c:v>
                </c:pt>
                <c:pt idx="23">
                  <c:v>Celkem</c:v>
                </c:pt>
              </c:strCache>
            </c:strRef>
          </c:cat>
          <c:val>
            <c:numRef>
              <c:f>List1!$B$2:$B$25</c:f>
              <c:numCache>
                <c:formatCode>0.0%</c:formatCode>
                <c:ptCount val="24"/>
                <c:pt idx="0">
                  <c:v>0.88507899999999995</c:v>
                </c:pt>
                <c:pt idx="1">
                  <c:v>0.88463199999999997</c:v>
                </c:pt>
                <c:pt idx="2">
                  <c:v>0.87081200000000003</c:v>
                </c:pt>
                <c:pt idx="3">
                  <c:v>0.87039299999999997</c:v>
                </c:pt>
                <c:pt idx="4">
                  <c:v>0.87039200000000005</c:v>
                </c:pt>
                <c:pt idx="5">
                  <c:v>0.86533000000000004</c:v>
                </c:pt>
                <c:pt idx="6">
                  <c:v>0.86426599999999998</c:v>
                </c:pt>
                <c:pt idx="7">
                  <c:v>0.86255999999999999</c:v>
                </c:pt>
                <c:pt idx="8">
                  <c:v>0.83347099999999996</c:v>
                </c:pt>
                <c:pt idx="9">
                  <c:v>0.83188399999999996</c:v>
                </c:pt>
                <c:pt idx="10">
                  <c:v>0.82438199999999995</c:v>
                </c:pt>
                <c:pt idx="11">
                  <c:v>0.81714799999999999</c:v>
                </c:pt>
                <c:pt idx="12">
                  <c:v>0.81644099999999997</c:v>
                </c:pt>
                <c:pt idx="13">
                  <c:v>0.80907899999999999</c:v>
                </c:pt>
                <c:pt idx="14">
                  <c:v>0.80133699999999997</c:v>
                </c:pt>
                <c:pt idx="15">
                  <c:v>0.79749899999999996</c:v>
                </c:pt>
                <c:pt idx="16">
                  <c:v>0.77939999999999998</c:v>
                </c:pt>
                <c:pt idx="17">
                  <c:v>0.76964900000000003</c:v>
                </c:pt>
                <c:pt idx="18">
                  <c:v>0.76243099999999997</c:v>
                </c:pt>
                <c:pt idx="19">
                  <c:v>0.71177100000000004</c:v>
                </c:pt>
                <c:pt idx="20">
                  <c:v>0.672149</c:v>
                </c:pt>
                <c:pt idx="21">
                  <c:v>0.56000000000000005</c:v>
                </c:pt>
                <c:pt idx="23" formatCode="0.0&quot; &quot;%">
                  <c:v>0.82927899999999999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20-4990-8925-E334C8170751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XVIII. Příznaky, znaky a abnormální klinické a laboratorní nálezy</c:v>
                </c:pt>
                <c:pt idx="1">
                  <c:v>XI. Nemoci trávicí soustavy</c:v>
                </c:pt>
                <c:pt idx="2">
                  <c:v>XIV. Nemoci močové a pohlavní soustavy</c:v>
                </c:pt>
                <c:pt idx="3">
                  <c:v>X. Nemoci dýchací soustavy</c:v>
                </c:pt>
                <c:pt idx="4">
                  <c:v>I. Některé infekční a parazitární nemoci</c:v>
                </c:pt>
                <c:pt idx="5">
                  <c:v>IX. Nemoci oběhové soustavy</c:v>
                </c:pt>
                <c:pt idx="6">
                  <c:v>IV. Nemoci endokrinní, výživy a přeměny látek</c:v>
                </c:pt>
                <c:pt idx="7">
                  <c:v>XXIb. Živě narozené děti</c:v>
                </c:pt>
                <c:pt idx="8">
                  <c:v>XV. Těhotenství, porod a šestinedělí</c:v>
                </c:pt>
                <c:pt idx="9">
                  <c:v>XII. Nemoci kůže a podkožního vaziva</c:v>
                </c:pt>
                <c:pt idx="10">
                  <c:v>VIII. Nemoci ucha a bradavkového výběžku</c:v>
                </c:pt>
                <c:pt idx="11">
                  <c:v>XXIa. Zdravá osoba doprovázející nemocnou osobu</c:v>
                </c:pt>
                <c:pt idx="12">
                  <c:v>XIX. Poranění, otravy a některé jiné následky vnějších příčin</c:v>
                </c:pt>
                <c:pt idx="13">
                  <c:v>III. Nemoci krve a krvetvorných orgánů, poruchy mechanismu imunity</c:v>
                </c:pt>
                <c:pt idx="14">
                  <c:v>XIII. Nemoci svalové a kosterní soustavy a pojivové tkáně</c:v>
                </c:pt>
                <c:pt idx="15">
                  <c:v>VII. Nemoci oka a očních adnex</c:v>
                </c:pt>
                <c:pt idx="16">
                  <c:v>II. Novotvary</c:v>
                </c:pt>
                <c:pt idx="17">
                  <c:v>VI. Nemoci nervové soustavy</c:v>
                </c:pt>
                <c:pt idx="18">
                  <c:v>V. Poruchy duševní a poruchy chování</c:v>
                </c:pt>
                <c:pt idx="19">
                  <c:v>XVI. Některé stavy vzniklé v perinatálním období</c:v>
                </c:pt>
                <c:pt idx="20">
                  <c:v>XXIc. Jiné faktory ovlivňující zdravotní stav a kontakt se zdrav. službami</c:v>
                </c:pt>
                <c:pt idx="21">
                  <c:v>XVII. Vrozené vady, deformace a chromozomální abnormality</c:v>
                </c:pt>
                <c:pt idx="23">
                  <c:v>Celkem</c:v>
                </c:pt>
              </c:strCache>
            </c:strRef>
          </c:cat>
          <c:val>
            <c:numRef>
              <c:f>List1!$C$2:$C$25</c:f>
              <c:numCache>
                <c:formatCode>0.0%</c:formatCode>
                <c:ptCount val="24"/>
                <c:pt idx="0">
                  <c:v>0.114921</c:v>
                </c:pt>
                <c:pt idx="1">
                  <c:v>0.115368</c:v>
                </c:pt>
                <c:pt idx="2">
                  <c:v>0.129188</c:v>
                </c:pt>
                <c:pt idx="3">
                  <c:v>0.129607</c:v>
                </c:pt>
                <c:pt idx="4">
                  <c:v>0.129608</c:v>
                </c:pt>
                <c:pt idx="5">
                  <c:v>0.13467000000000001</c:v>
                </c:pt>
                <c:pt idx="6">
                  <c:v>0.13573399999999999</c:v>
                </c:pt>
                <c:pt idx="7">
                  <c:v>0.13744000000000001</c:v>
                </c:pt>
                <c:pt idx="8">
                  <c:v>0.16652900000000001</c:v>
                </c:pt>
                <c:pt idx="9">
                  <c:v>0.16811599999999999</c:v>
                </c:pt>
                <c:pt idx="10">
                  <c:v>0.175618</c:v>
                </c:pt>
                <c:pt idx="11">
                  <c:v>0.18285199999999999</c:v>
                </c:pt>
                <c:pt idx="12">
                  <c:v>0.183559</c:v>
                </c:pt>
                <c:pt idx="13">
                  <c:v>0.19092100000000001</c:v>
                </c:pt>
                <c:pt idx="14">
                  <c:v>0.19866300000000001</c:v>
                </c:pt>
                <c:pt idx="15">
                  <c:v>0.20250099999999999</c:v>
                </c:pt>
                <c:pt idx="16">
                  <c:v>0.22059999999999999</c:v>
                </c:pt>
                <c:pt idx="17">
                  <c:v>0.230351</c:v>
                </c:pt>
                <c:pt idx="18">
                  <c:v>0.237569</c:v>
                </c:pt>
                <c:pt idx="19">
                  <c:v>0.28822900000000001</c:v>
                </c:pt>
                <c:pt idx="20">
                  <c:v>0.327851</c:v>
                </c:pt>
                <c:pt idx="21">
                  <c:v>0.44</c:v>
                </c:pt>
                <c:pt idx="23" formatCode="0.0&quot; &quot;%">
                  <c:v>0.17072100000000001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20-4990-8925-E334C817075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8780672"/>
        <c:axId val="498791648"/>
      </c:barChart>
      <c:catAx>
        <c:axId val="4987806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8791648"/>
        <c:crosses val="autoZero"/>
        <c:auto val="1"/>
        <c:lblAlgn val="ctr"/>
        <c:lblOffset val="100"/>
        <c:noMultiLvlLbl val="0"/>
      </c:catAx>
      <c:valAx>
        <c:axId val="49879164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878067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 formatCode="0.0%">
                  <c:v>0.82927903769537237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9B0-401D-9617-AC0704C4626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  <c:pt idx="6" formatCode="0.0%">
                  <c:v>7.6233527428746548E-2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9B0-401D-9617-AC0704C4626F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7" formatCode="0.0%">
                  <c:v>3.0684952497701503E-2</c:v>
                </c:pt>
                <c:pt idx="8" formatCode="0.0%">
                  <c:v>1.9709623046276433E-2</c:v>
                </c:pt>
                <c:pt idx="9" formatCode="0.0%">
                  <c:v>1.0889135764633772E-2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B0-401D-9617-AC0704C4626F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10" formatCode="0.0%">
                  <c:v>6.6464909592399632E-3</c:v>
                </c:pt>
                <c:pt idx="11" formatCode="0.0%">
                  <c:v>4.4724946368372666E-3</c:v>
                </c:pt>
                <c:pt idx="12" formatCode="0.0%">
                  <c:v>3.4669016242721423E-3</c:v>
                </c:pt>
                <c:pt idx="13" formatCode="0.0%">
                  <c:v>2.9880478087649402E-3</c:v>
                </c:pt>
                <c:pt idx="14" formatCode="0.0%">
                  <c:v>2.4134232301562977E-3</c:v>
                </c:pt>
                <c:pt idx="15" formatCode="0.0%">
                  <c:v>2.1835733987128408E-3</c:v>
                </c:pt>
                <c:pt idx="16" formatCode="0.0%">
                  <c:v>1.8483757278577996E-3</c:v>
                </c:pt>
                <c:pt idx="17" formatCode="0.0%">
                  <c:v>1.216288691388293E-3</c:v>
                </c:pt>
                <c:pt idx="18" formatCode="0.0%">
                  <c:v>1.216288691388293E-3</c:v>
                </c:pt>
                <c:pt idx="20" formatCode="0.0%">
                  <c:v>9.5770763101440388E-6</c:v>
                </c:pt>
                <c:pt idx="21" formatCode="0.0%">
                  <c:v>6.742261722341404E-3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9B0-401D-9617-AC0704C4626F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List1!$F$2:$F$23</c:f>
              <c:numCache>
                <c:formatCode>0.0%</c:formatCode>
                <c:ptCount val="22"/>
                <c:pt idx="1">
                  <c:v>0.21861592093165799</c:v>
                </c:pt>
                <c:pt idx="2">
                  <c:v>0.19309301256512412</c:v>
                </c:pt>
                <c:pt idx="3">
                  <c:v>0.18289342629482072</c:v>
                </c:pt>
                <c:pt idx="4">
                  <c:v>0.12653233220962304</c:v>
                </c:pt>
                <c:pt idx="5">
                  <c:v>0.10814434569414649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B0-401D-9617-AC0704C4626F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A9B0-401D-9617-AC0704C4626F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A9B0-401D-9617-AC0704C4626F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A9B0-401D-9617-AC0704C4626F}"/>
            </c:ext>
          </c:extLst>
        </c:ser>
        <c:ser>
          <c:idx val="8"/>
          <c:order val="8"/>
          <c:tx>
            <c:strRef>
              <c:f>List1!$J$1</c:f>
              <c:strCache>
                <c:ptCount val="1"/>
              </c:strCache>
            </c:strRef>
          </c:tx>
          <c:spPr>
            <a:solidFill>
              <a:schemeClr val="accent3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Moravskoslezský kraj</c:v>
                </c:pt>
                <c:pt idx="15">
                  <c:v>Olomoucký kraj</c:v>
                </c:pt>
                <c:pt idx="16">
                  <c:v>Jihočeský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List1!$J$2:$J$23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0-D4E7-4C5F-8891-F89934510D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 formatCode="0.0%">
                  <c:v>0.75230414746543783</c:v>
                </c:pt>
                <c:pt idx="6" formatCode="0.0%">
                  <c:v>0.10976120653540009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FC-4C9A-BAD7-A0329F04479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1-28FC-4C9A-BAD7-A0329F04479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7" formatCode="0.0%">
                  <c:v>4.2940930037704231E-2</c:v>
                </c:pt>
                <c:pt idx="8" formatCode="0.0%">
                  <c:v>2.880184331797235E-2</c:v>
                </c:pt>
                <c:pt idx="9" formatCode="0.0%">
                  <c:v>1.7281105990783412E-2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8FC-4C9A-BAD7-A0329F04479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10" formatCode="0.0%">
                  <c:v>8.4834520318391293E-3</c:v>
                </c:pt>
                <c:pt idx="11" formatCode="0.0%">
                  <c:v>6.8077084206116462E-3</c:v>
                </c:pt>
                <c:pt idx="12" formatCode="0.0%">
                  <c:v>6.8077084206116462E-3</c:v>
                </c:pt>
                <c:pt idx="13" formatCode="0.0%">
                  <c:v>5.6556346878927528E-3</c:v>
                </c:pt>
                <c:pt idx="14" formatCode="0.0%">
                  <c:v>3.3514872224549644E-3</c:v>
                </c:pt>
                <c:pt idx="15" formatCode="0.0%">
                  <c:v>3.3514872224549644E-3</c:v>
                </c:pt>
                <c:pt idx="16" formatCode="0.0%">
                  <c:v>2.7230833682446586E-3</c:v>
                </c:pt>
                <c:pt idx="17" formatCode="0.0%">
                  <c:v>1.7804775869291998E-3</c:v>
                </c:pt>
                <c:pt idx="18" formatCode="0.0%">
                  <c:v>1.3615416841223293E-3</c:v>
                </c:pt>
                <c:pt idx="20" formatCode="0.0%">
                  <c:v>9.5770763101440388E-6</c:v>
                </c:pt>
                <c:pt idx="21" formatCode="0.0%">
                  <c:v>8.5881860075408458E-3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FC-4C9A-BAD7-A0329F04479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List1!$F$2:$F$23</c:f>
              <c:numCache>
                <c:formatCode>0.0%</c:formatCode>
                <c:ptCount val="22"/>
                <c:pt idx="1">
                  <c:v>0.19449099287808966</c:v>
                </c:pt>
                <c:pt idx="2">
                  <c:v>0.18087557603686635</c:v>
                </c:pt>
                <c:pt idx="3">
                  <c:v>0.16003351487222456</c:v>
                </c:pt>
                <c:pt idx="4">
                  <c:v>0.11248428990364474</c:v>
                </c:pt>
                <c:pt idx="5">
                  <c:v>0.10441977377461248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FC-4C9A-BAD7-A0329F04479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28FC-4C9A-BAD7-A0329F04479C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28FC-4C9A-BAD7-A0329F04479C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Náchod</c:v>
                </c:pt>
                <c:pt idx="2">
                  <c:v>Hradec Králové</c:v>
                </c:pt>
                <c:pt idx="3">
                  <c:v>Trutnov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Plzeňský kraj</c:v>
                </c:pt>
                <c:pt idx="13">
                  <c:v>Ústecký kraj</c:v>
                </c:pt>
                <c:pt idx="14">
                  <c:v>Moravskoslezský kraj</c:v>
                </c:pt>
                <c:pt idx="15">
                  <c:v>Jihočeský kraj</c:v>
                </c:pt>
                <c:pt idx="16">
                  <c:v>Olomoucký kraj</c:v>
                </c:pt>
                <c:pt idx="17">
                  <c:v>Zlínský kraj</c:v>
                </c:pt>
                <c:pt idx="18">
                  <c:v>Karlovarský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28FC-4C9A-BAD7-A0329F04479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 formatCode="0.0%">
                  <c:v>0.89093588798820933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E4F-465C-BBD4-AC70105D745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  <c:pt idx="6" formatCode="0.0%">
                  <c:v>5.1431911163062539E-2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E4F-465C-BBD4-AC70105D745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7" formatCode="0.0%">
                  <c:v>2.2209234365867914E-2</c:v>
                </c:pt>
                <c:pt idx="8" formatCode="0.0%">
                  <c:v>1.0520163646990065E-2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E4F-465C-BBD4-AC70105D745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9" formatCode="0.0%">
                  <c:v>8.1823495032144946E-3</c:v>
                </c:pt>
                <c:pt idx="10" formatCode="0.0%">
                  <c:v>5.0059715904759482E-3</c:v>
                </c:pt>
                <c:pt idx="11" formatCode="0.0%">
                  <c:v>2.9985007496251873E-3</c:v>
                </c:pt>
                <c:pt idx="12" formatCode="0.0%">
                  <c:v>2.083703910756486E-3</c:v>
                </c:pt>
                <c:pt idx="13" formatCode="0.0%">
                  <c:v>1.2451401417935099E-3</c:v>
                </c:pt>
                <c:pt idx="14" formatCode="0.0%">
                  <c:v>1.0164409320763347E-3</c:v>
                </c:pt>
                <c:pt idx="15" formatCode="0.0%">
                  <c:v>9.6561888547251802E-4</c:v>
                </c:pt>
                <c:pt idx="16" formatCode="0.0%">
                  <c:v>8.1315274566106776E-4</c:v>
                </c:pt>
                <c:pt idx="17" formatCode="0.0%">
                  <c:v>6.3527558254770921E-4</c:v>
                </c:pt>
                <c:pt idx="18" formatCode="0.0%">
                  <c:v>5.5904251264198414E-4</c:v>
                </c:pt>
                <c:pt idx="20" formatCode="0.0%">
                  <c:v>9.5770763101440388E-6</c:v>
                </c:pt>
                <c:pt idx="21" formatCode="0.0%">
                  <c:v>1.3976062816049603E-3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E4F-465C-BBD4-AC70105D7459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List1!$F$2:$F$23</c:f>
              <c:numCache>
                <c:formatCode>0.0%</c:formatCode>
                <c:ptCount val="22"/>
                <c:pt idx="1">
                  <c:v>0.25121337636266611</c:v>
                </c:pt>
                <c:pt idx="2">
                  <c:v>0.22270220821792494</c:v>
                </c:pt>
                <c:pt idx="3">
                  <c:v>0.17741976469392423</c:v>
                </c:pt>
                <c:pt idx="4">
                  <c:v>0.13810891164587197</c:v>
                </c:pt>
                <c:pt idx="5">
                  <c:v>0.10149162706782203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E4F-465C-BBD4-AC70105D7459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4E4F-465C-BBD4-AC70105D7459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4E4F-465C-BBD4-AC70105D7459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Středočeský kraj</c:v>
                </c:pt>
                <c:pt idx="9">
                  <c:v>Hlavní město Praha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Olomoucký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Jihočeský kraj</c:v>
                </c:pt>
                <c:pt idx="18">
                  <c:v>Zlínský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4E4F-465C-BBD4-AC70105D745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13D-4B6E-93F0-905301684FF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13D-4B6E-93F0-905301684FF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13D-4B6E-93F0-905301684FF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0.9453091304488519</c:v>
                </c:pt>
                <c:pt idx="1">
                  <c:v>5.469086955114813E-2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13D-4B6E-93F0-905301684F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 formatCode="0.0%">
                  <c:v>0.92205122799620531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E7-4C73-86C8-F005580A12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1-E1E7-4C73-86C8-F005580A12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  <c:pt idx="6" formatCode="0.0%">
                  <c:v>3.2465479076631179E-2</c:v>
                </c:pt>
                <c:pt idx="7" formatCode="0.0%">
                  <c:v>1.570570254031833E-2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E7-4C73-86C8-F005580A12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  <c:pt idx="8" formatCode="0.0%">
                  <c:v>9.3285548645514922E-3</c:v>
                </c:pt>
                <c:pt idx="9" formatCode="0.0%">
                  <c:v>8.6961104669547803E-3</c:v>
                </c:pt>
                <c:pt idx="10" formatCode="0.0%">
                  <c:v>2.1608516917887635E-3</c:v>
                </c:pt>
                <c:pt idx="11" formatCode="0.0%">
                  <c:v>2.1081479919890377E-3</c:v>
                </c:pt>
                <c:pt idx="12" formatCode="0.0%">
                  <c:v>2.1081479919890377E-3</c:v>
                </c:pt>
                <c:pt idx="13" formatCode="0.0%">
                  <c:v>1.0013702961947928E-3</c:v>
                </c:pt>
                <c:pt idx="14" formatCode="0.0%">
                  <c:v>9.4866659639506693E-4</c:v>
                </c:pt>
                <c:pt idx="15" formatCode="0.0%">
                  <c:v>7.3785179719616312E-4</c:v>
                </c:pt>
                <c:pt idx="16" formatCode="0.0%">
                  <c:v>6.8514809739643728E-4</c:v>
                </c:pt>
                <c:pt idx="17" formatCode="0.0%">
                  <c:v>5.2703699799725942E-4</c:v>
                </c:pt>
                <c:pt idx="18" formatCode="0.0%">
                  <c:v>4.7433329819753347E-4</c:v>
                </c:pt>
                <c:pt idx="20" formatCode="0.0%">
                  <c:v>9.5770763101440388E-6</c:v>
                </c:pt>
                <c:pt idx="21" formatCode="0.0%">
                  <c:v>1.0013702961947928E-3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1E7-4C73-86C8-F005580A12D2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List1!$F$2:$F$23</c:f>
              <c:numCache>
                <c:formatCode>0.0%</c:formatCode>
                <c:ptCount val="22"/>
                <c:pt idx="1">
                  <c:v>0.28296616422472859</c:v>
                </c:pt>
                <c:pt idx="2">
                  <c:v>0.21566353958047854</c:v>
                </c:pt>
                <c:pt idx="3">
                  <c:v>0.17740065352587753</c:v>
                </c:pt>
                <c:pt idx="4">
                  <c:v>0.14177295246126279</c:v>
                </c:pt>
                <c:pt idx="5">
                  <c:v>0.10424791820385791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1E7-4C73-86C8-F005580A12D2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List1!$G$2:$G$23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5-E1E7-4C73-86C8-F005580A12D2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List1!$H$2:$H$23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6-E1E7-4C73-86C8-F005580A12D2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Královéhradecký kraj</c:v>
                </c:pt>
                <c:pt idx="1">
                  <c:v>Hradec Králové</c:v>
                </c:pt>
                <c:pt idx="2">
                  <c:v>Trutnov</c:v>
                </c:pt>
                <c:pt idx="3">
                  <c:v>Náchod</c:v>
                </c:pt>
                <c:pt idx="4">
                  <c:v>Jičín</c:v>
                </c:pt>
                <c:pt idx="5">
                  <c:v>Rychnov nad Kněžnou</c:v>
                </c:pt>
                <c:pt idx="6">
                  <c:v>Pardubický kraj</c:v>
                </c:pt>
                <c:pt idx="7">
                  <c:v>Liberecký kraj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Kraj Vysočina</c:v>
                </c:pt>
                <c:pt idx="11">
                  <c:v>Ústecký kraj</c:v>
                </c:pt>
                <c:pt idx="12">
                  <c:v>Plzeňský kraj</c:v>
                </c:pt>
                <c:pt idx="13">
                  <c:v>Olomoucký kraj</c:v>
                </c:pt>
                <c:pt idx="14">
                  <c:v>Jihomoravský kraj</c:v>
                </c:pt>
                <c:pt idx="15">
                  <c:v>Karlovarský kraj</c:v>
                </c:pt>
                <c:pt idx="16">
                  <c:v>Moravskoslezský kraj</c:v>
                </c:pt>
                <c:pt idx="17">
                  <c:v>Zlínský kraj</c:v>
                </c:pt>
                <c:pt idx="18">
                  <c:v>Jihočeský kraj</c:v>
                </c:pt>
                <c:pt idx="20">
                  <c:v>bezdomovci</c:v>
                </c:pt>
                <c:pt idx="21">
                  <c:v>cizinci</c:v>
                </c:pt>
              </c:strCache>
            </c:strRef>
          </c:cat>
          <c:val>
            <c:numRef>
              <c:f>List1!$I$2:$I$23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7-E1E7-4C73-86C8-F005580A12D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09463796385501E-2"/>
          <c:y val="0.1557355691775468"/>
          <c:w val="0.9102941343066344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XVIII. Příznaky, znaky a abnormální klinické a laboratorní nálezy nezařazené jinde</c:v>
                </c:pt>
                <c:pt idx="1">
                  <c:v>XXIa. Zdravá osoba doprovázející nemocnou osobu</c:v>
                </c:pt>
                <c:pt idx="2">
                  <c:v>IV. Nemoci endokrinní, výživy a přeměny látek</c:v>
                </c:pt>
                <c:pt idx="3">
                  <c:v>I. Některé infekční a parazitární nemoci</c:v>
                </c:pt>
                <c:pt idx="4">
                  <c:v>V. Poruchy duševní a poruchy chování</c:v>
                </c:pt>
                <c:pt idx="5">
                  <c:v>XII. Nemoci kůže a podkožního vaziva</c:v>
                </c:pt>
                <c:pt idx="6">
                  <c:v>VII. Nemoci oka a očních adnex</c:v>
                </c:pt>
                <c:pt idx="7">
                  <c:v>III. Nemoci krve, krvetvorných orgánů a některé poruchy týkající se mechanismu imunity</c:v>
                </c:pt>
                <c:pt idx="8">
                  <c:v>XVI. Některé stavy vzniklé v perinatálním období</c:v>
                </c:pt>
                <c:pt idx="9">
                  <c:v>VIII. Nemoci ucha a bradavkového výběžku</c:v>
                </c:pt>
                <c:pt idx="10">
                  <c:v>XVII. Vrozené vady, deformace a chromozomální abnormality</c:v>
                </c:pt>
              </c:strCache>
            </c:strRef>
          </c:cat>
          <c:val>
            <c:numRef>
              <c:f>List1!$B$2:$B$12</c:f>
              <c:numCache>
                <c:formatCode>0.0\ %</c:formatCode>
                <c:ptCount val="11"/>
                <c:pt idx="0">
                  <c:v>3.2197999999999997E-2</c:v>
                </c:pt>
                <c:pt idx="1">
                  <c:v>2.8895000000000001E-2</c:v>
                </c:pt>
                <c:pt idx="2">
                  <c:v>2.5904E-2</c:v>
                </c:pt>
                <c:pt idx="3">
                  <c:v>2.3997999999999998E-2</c:v>
                </c:pt>
                <c:pt idx="4">
                  <c:v>2.3200999999999999E-2</c:v>
                </c:pt>
                <c:pt idx="5">
                  <c:v>9.6889999999999997E-3</c:v>
                </c:pt>
                <c:pt idx="6">
                  <c:v>7.4720000000000003E-3</c:v>
                </c:pt>
                <c:pt idx="7">
                  <c:v>7.2059999999999997E-3</c:v>
                </c:pt>
                <c:pt idx="8">
                  <c:v>7.0790000000000002E-3</c:v>
                </c:pt>
                <c:pt idx="9">
                  <c:v>6.3749999999999996E-3</c:v>
                </c:pt>
                <c:pt idx="10">
                  <c:v>5.012E-3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E9-4BB6-B470-AD2458F00953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XVIII. Příznaky, znaky a abnormální klinické a laboratorní nálezy nezařazené jinde</c:v>
                </c:pt>
                <c:pt idx="1">
                  <c:v>XXIa. Zdravá osoba doprovázející nemocnou osobu</c:v>
                </c:pt>
                <c:pt idx="2">
                  <c:v>IV. Nemoci endokrinní, výživy a přeměny látek</c:v>
                </c:pt>
                <c:pt idx="3">
                  <c:v>I. Některé infekční a parazitární nemoci</c:v>
                </c:pt>
                <c:pt idx="4">
                  <c:v>V. Poruchy duševní a poruchy chování</c:v>
                </c:pt>
                <c:pt idx="5">
                  <c:v>XII. Nemoci kůže a podkožního vaziva</c:v>
                </c:pt>
                <c:pt idx="6">
                  <c:v>VII. Nemoci oka a očních adnex</c:v>
                </c:pt>
                <c:pt idx="7">
                  <c:v>III. Nemoci krve, krvetvorných orgánů a některé poruchy týkající se mechanismu imunity</c:v>
                </c:pt>
                <c:pt idx="8">
                  <c:v>XVI. Některé stavy vzniklé v perinatálním období</c:v>
                </c:pt>
                <c:pt idx="9">
                  <c:v>VIII. Nemoci ucha a bradavkového výběžku</c:v>
                </c:pt>
                <c:pt idx="10">
                  <c:v>XVII. Vrozené vady, deformace a chromozomální abnormality</c:v>
                </c:pt>
              </c:strCache>
            </c:strRef>
          </c:cat>
          <c:val>
            <c:numRef>
              <c:f>List1!$C$2:$C$12</c:f>
              <c:numCache>
                <c:formatCode>0.0\ %</c:formatCode>
                <c:ptCount val="11"/>
                <c:pt idx="0">
                  <c:v>3.0168E-2</c:v>
                </c:pt>
                <c:pt idx="1">
                  <c:v>2.9066000000000002E-2</c:v>
                </c:pt>
                <c:pt idx="2">
                  <c:v>2.4680000000000001E-2</c:v>
                </c:pt>
                <c:pt idx="3">
                  <c:v>2.2497E-2</c:v>
                </c:pt>
                <c:pt idx="4">
                  <c:v>2.3129E-2</c:v>
                </c:pt>
                <c:pt idx="5">
                  <c:v>1.0026999999999999E-2</c:v>
                </c:pt>
                <c:pt idx="6">
                  <c:v>8.7060000000000002E-3</c:v>
                </c:pt>
                <c:pt idx="7">
                  <c:v>6.9150000000000001E-3</c:v>
                </c:pt>
                <c:pt idx="8">
                  <c:v>8.7340000000000004E-3</c:v>
                </c:pt>
                <c:pt idx="9">
                  <c:v>6.9340000000000001E-3</c:v>
                </c:pt>
                <c:pt idx="10">
                  <c:v>7.4219999999999998E-3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1E9-4BB6-B470-AD2458F0095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24592496"/>
        <c:axId val="524594064"/>
      </c:barChart>
      <c:catAx>
        <c:axId val="524592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4594064"/>
        <c:crosses val="autoZero"/>
        <c:auto val="1"/>
        <c:lblAlgn val="ctr"/>
        <c:lblOffset val="100"/>
        <c:noMultiLvlLbl val="0"/>
      </c:catAx>
      <c:valAx>
        <c:axId val="524594064"/>
        <c:scaling>
          <c:orientation val="minMax"/>
          <c:max val="0.2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24592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09463796385501E-2"/>
          <c:y val="0.1557355691775468"/>
          <c:w val="0.9102941343066344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II. Novotvary</c:v>
                </c:pt>
                <c:pt idx="5">
                  <c:v>XV. Těhotenství, porod a šestinedělí</c:v>
                </c:pt>
                <c:pt idx="6">
                  <c:v>XXIc. Jiné faktory ovlivňující zdravot. stav a kontakt se zdrav. službami</c:v>
                </c:pt>
                <c:pt idx="7">
                  <c:v>XIII. Nemoci svalové a kosterní soustavy a pojivové tkáně</c:v>
                </c:pt>
                <c:pt idx="8">
                  <c:v>X. Nemoci dýchací soustavy</c:v>
                </c:pt>
                <c:pt idx="9">
                  <c:v>XXIb. Živě narozené děti</c:v>
                </c:pt>
                <c:pt idx="10">
                  <c:v>VI. Nemoci nervové soustavy</c:v>
                </c:pt>
              </c:strCache>
            </c:strRef>
          </c:cat>
          <c:val>
            <c:numRef>
              <c:f>List1!$B$2:$B$12</c:f>
              <c:numCache>
                <c:formatCode>0.0\ %</c:formatCode>
                <c:ptCount val="11"/>
                <c:pt idx="0">
                  <c:v>0.120972</c:v>
                </c:pt>
                <c:pt idx="1">
                  <c:v>9.6304000000000001E-2</c:v>
                </c:pt>
                <c:pt idx="2">
                  <c:v>9.1361999999999999E-2</c:v>
                </c:pt>
                <c:pt idx="3">
                  <c:v>8.7481000000000003E-2</c:v>
                </c:pt>
                <c:pt idx="4">
                  <c:v>7.5863E-2</c:v>
                </c:pt>
                <c:pt idx="5">
                  <c:v>7.0886000000000005E-2</c:v>
                </c:pt>
                <c:pt idx="6">
                  <c:v>7.0227999999999999E-2</c:v>
                </c:pt>
                <c:pt idx="7">
                  <c:v>6.8957000000000004E-2</c:v>
                </c:pt>
                <c:pt idx="8">
                  <c:v>5.9811000000000003E-2</c:v>
                </c:pt>
                <c:pt idx="9">
                  <c:v>4.6587000000000003E-2</c:v>
                </c:pt>
                <c:pt idx="10">
                  <c:v>3.4519000000000001E-2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EB-41F8-A699-0B49A0B985D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II. Novotvary</c:v>
                </c:pt>
                <c:pt idx="5">
                  <c:v>XV. Těhotenství, porod a šestinedělí</c:v>
                </c:pt>
                <c:pt idx="6">
                  <c:v>XXIc. Jiné faktory ovlivňující zdravot. stav a kontakt se zdrav. službami</c:v>
                </c:pt>
                <c:pt idx="7">
                  <c:v>XIII. Nemoci svalové a kosterní soustavy a pojivové tkáně</c:v>
                </c:pt>
                <c:pt idx="8">
                  <c:v>X. Nemoci dýchací soustavy</c:v>
                </c:pt>
                <c:pt idx="9">
                  <c:v>XXIb. Živě narozené děti</c:v>
                </c:pt>
                <c:pt idx="10">
                  <c:v>VI. Nemoci nervové soustavy</c:v>
                </c:pt>
              </c:strCache>
            </c:strRef>
          </c:cat>
          <c:val>
            <c:numRef>
              <c:f>List1!$C$2:$C$12</c:f>
              <c:numCache>
                <c:formatCode>0.0\ %</c:formatCode>
                <c:ptCount val="11"/>
                <c:pt idx="0">
                  <c:v>0.115203</c:v>
                </c:pt>
                <c:pt idx="1">
                  <c:v>9.7734000000000001E-2</c:v>
                </c:pt>
                <c:pt idx="2">
                  <c:v>8.7045999999999998E-2</c:v>
                </c:pt>
                <c:pt idx="3">
                  <c:v>8.4106E-2</c:v>
                </c:pt>
                <c:pt idx="4">
                  <c:v>7.8885999999999998E-2</c:v>
                </c:pt>
                <c:pt idx="5">
                  <c:v>7.1999999999999995E-2</c:v>
                </c:pt>
                <c:pt idx="6">
                  <c:v>7.5667999999999999E-2</c:v>
                </c:pt>
                <c:pt idx="7">
                  <c:v>7.0679000000000006E-2</c:v>
                </c:pt>
                <c:pt idx="8">
                  <c:v>5.7319000000000002E-2</c:v>
                </c:pt>
                <c:pt idx="9">
                  <c:v>4.6352999999999998E-2</c:v>
                </c:pt>
                <c:pt idx="10">
                  <c:v>3.6727999999999997E-2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EB-41F8-A699-0B49A0B985D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524598376"/>
        <c:axId val="524602688"/>
      </c:barChart>
      <c:catAx>
        <c:axId val="5245983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24602688"/>
        <c:crosses val="autoZero"/>
        <c:auto val="1"/>
        <c:lblAlgn val="ctr"/>
        <c:lblOffset val="100"/>
        <c:noMultiLvlLbl val="0"/>
      </c:catAx>
      <c:valAx>
        <c:axId val="524602688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24598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List1!$B$2:$B$32</c:f>
              <c:numCache>
                <c:formatCode>General</c:formatCode>
                <c:ptCount val="31"/>
                <c:pt idx="0">
                  <c:v>0.82927903769537237</c:v>
                </c:pt>
                <c:pt idx="2">
                  <c:v>0.78831349513062299</c:v>
                </c:pt>
                <c:pt idx="3">
                  <c:v>0.82028131533928916</c:v>
                </c:pt>
                <c:pt idx="4">
                  <c:v>0.82980499124699747</c:v>
                </c:pt>
                <c:pt idx="5">
                  <c:v>0.77618941255304896</c:v>
                </c:pt>
                <c:pt idx="6">
                  <c:v>0.83511348464619495</c:v>
                </c:pt>
                <c:pt idx="7">
                  <c:v>0.80766616827511217</c:v>
                </c:pt>
                <c:pt idx="9">
                  <c:v>0.82643754704962646</c:v>
                </c:pt>
                <c:pt idx="10">
                  <c:v>0.84179059860996941</c:v>
                </c:pt>
                <c:pt idx="11">
                  <c:v>0.83777850949401822</c:v>
                </c:pt>
                <c:pt idx="12">
                  <c:v>0.81841638445412035</c:v>
                </c:pt>
                <c:pt idx="14">
                  <c:v>0.79603325827126281</c:v>
                </c:pt>
                <c:pt idx="15">
                  <c:v>0.74905749293119694</c:v>
                </c:pt>
                <c:pt idx="16">
                  <c:v>0.78020508247882303</c:v>
                </c:pt>
                <c:pt idx="17">
                  <c:v>0.8340857787810384</c:v>
                </c:pt>
                <c:pt idx="19">
                  <c:v>0.82910586622270099</c:v>
                </c:pt>
                <c:pt idx="20">
                  <c:v>0.81635234590616379</c:v>
                </c:pt>
                <c:pt idx="21">
                  <c:v>0.82697724810400863</c:v>
                </c:pt>
                <c:pt idx="22">
                  <c:v>0.83099382369455366</c:v>
                </c:pt>
                <c:pt idx="23">
                  <c:v>0.82726293103448278</c:v>
                </c:pt>
                <c:pt idx="24">
                  <c:v>0.83664921465968589</c:v>
                </c:pt>
                <c:pt idx="25">
                  <c:v>0.81905306823058222</c:v>
                </c:pt>
                <c:pt idx="26">
                  <c:v>0.8216483810543217</c:v>
                </c:pt>
                <c:pt idx="27">
                  <c:v>0.83707669032933785</c:v>
                </c:pt>
                <c:pt idx="28">
                  <c:v>0.82857436318816757</c:v>
                </c:pt>
                <c:pt idx="29">
                  <c:v>0.83431446002354703</c:v>
                </c:pt>
                <c:pt idx="30">
                  <c:v>0.84243412116272753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92-4FA3-965C-39863EE1EC8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jiné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List1!$C$2:$C$32</c:f>
              <c:numCache>
                <c:formatCode>General</c:formatCode>
                <c:ptCount val="31"/>
                <c:pt idx="0">
                  <c:v>0.17072096230462763</c:v>
                </c:pt>
                <c:pt idx="2">
                  <c:v>0.21168650486937701</c:v>
                </c:pt>
                <c:pt idx="3">
                  <c:v>0.17971868466071084</c:v>
                </c:pt>
                <c:pt idx="4">
                  <c:v>0.17019500875300253</c:v>
                </c:pt>
                <c:pt idx="5">
                  <c:v>0.22381058744695104</c:v>
                </c:pt>
                <c:pt idx="6">
                  <c:v>0.16488651535380505</c:v>
                </c:pt>
                <c:pt idx="7">
                  <c:v>0.19233383172488783</c:v>
                </c:pt>
                <c:pt idx="9">
                  <c:v>0.17356245295037354</c:v>
                </c:pt>
                <c:pt idx="10">
                  <c:v>0.15820940139003059</c:v>
                </c:pt>
                <c:pt idx="11">
                  <c:v>0.16222149050598178</c:v>
                </c:pt>
                <c:pt idx="12">
                  <c:v>0.18158361554587965</c:v>
                </c:pt>
                <c:pt idx="14">
                  <c:v>0.20396674172873719</c:v>
                </c:pt>
                <c:pt idx="15">
                  <c:v>0.25094250706880306</c:v>
                </c:pt>
                <c:pt idx="16">
                  <c:v>0.21979491752117697</c:v>
                </c:pt>
                <c:pt idx="17">
                  <c:v>0.1659142212189616</c:v>
                </c:pt>
                <c:pt idx="19">
                  <c:v>0.17089413377729901</c:v>
                </c:pt>
                <c:pt idx="20">
                  <c:v>0.18364765409383621</c:v>
                </c:pt>
                <c:pt idx="21">
                  <c:v>0.17302275189599137</c:v>
                </c:pt>
                <c:pt idx="22">
                  <c:v>0.16900617630544634</c:v>
                </c:pt>
                <c:pt idx="23">
                  <c:v>0.17273706896551722</c:v>
                </c:pt>
                <c:pt idx="24">
                  <c:v>0.16335078534031411</c:v>
                </c:pt>
                <c:pt idx="25">
                  <c:v>0.18094693176941778</c:v>
                </c:pt>
                <c:pt idx="26">
                  <c:v>0.1783516189456783</c:v>
                </c:pt>
                <c:pt idx="27">
                  <c:v>0.16292330967066215</c:v>
                </c:pt>
                <c:pt idx="28">
                  <c:v>0.17142563681183243</c:v>
                </c:pt>
                <c:pt idx="29">
                  <c:v>0.16568553997645297</c:v>
                </c:pt>
                <c:pt idx="30">
                  <c:v>0.15756587883727247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A92-4FA3-965C-39863EE1EC80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List1!$D$2:$D$32</c:f>
              <c:numCache>
                <c:formatCode>General</c:formatCode>
                <c:ptCount val="31"/>
              </c:numCache>
            </c:numRef>
          </c:val>
          <c:extLst>
            <c:ext xmlns:c16="http://schemas.microsoft.com/office/drawing/2014/chart" uri="{C3380CC4-5D6E-409C-BE32-E72D297353CC}">
              <c16:uniqueId val="{00000002-8A92-4FA3-965C-39863EE1EC80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Řada 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List1!$E$2:$E$32</c:f>
              <c:numCache>
                <c:formatCode>General</c:formatCode>
                <c:ptCount val="31"/>
              </c:numCache>
            </c:numRef>
          </c:val>
          <c:extLst>
            <c:ext xmlns:c16="http://schemas.microsoft.com/office/drawing/2014/chart" uri="{C3380CC4-5D6E-409C-BE32-E72D297353CC}">
              <c16:uniqueId val="{00000003-8A92-4FA3-965C-39863EE1EC8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3044328"/>
        <c:axId val="293048248"/>
      </c:barChart>
      <c:catAx>
        <c:axId val="293044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8248"/>
        <c:crosses val="autoZero"/>
        <c:auto val="1"/>
        <c:lblAlgn val="ctr"/>
        <c:lblOffset val="100"/>
        <c:noMultiLvlLbl val="0"/>
      </c:catAx>
      <c:valAx>
        <c:axId val="29304824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Hospitalizace v 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nemocnicích HKK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42862677608184219"/>
              <c:y val="8.87882282965347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432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XVIII. Příznaky, znaky a abnormální klinické a laboratorní nálezy</c:v>
                </c:pt>
                <c:pt idx="1">
                  <c:v>I. Některé infekční a parazitární nemoci</c:v>
                </c:pt>
                <c:pt idx="2">
                  <c:v>IX. Nemoci oběhové soustavy</c:v>
                </c:pt>
                <c:pt idx="3">
                  <c:v>XI. Nemoci trávicí soustavy</c:v>
                </c:pt>
                <c:pt idx="4">
                  <c:v>IV. Nemoci endokrinní, výživy a přeměny látek</c:v>
                </c:pt>
                <c:pt idx="5">
                  <c:v>X. Nemoci dýchací soustavy</c:v>
                </c:pt>
                <c:pt idx="6">
                  <c:v>III. Nemoci krve a krvetvorných orgánů, poruchy mechanismu imunity</c:v>
                </c:pt>
                <c:pt idx="7">
                  <c:v>XIV. Nemoci močové a pohlavní soustavy</c:v>
                </c:pt>
                <c:pt idx="8">
                  <c:v>XXIb. Živě narozené děti</c:v>
                </c:pt>
                <c:pt idx="9">
                  <c:v>V. Poruchy duševní a poruchy chování</c:v>
                </c:pt>
                <c:pt idx="10">
                  <c:v>XXIa. Zdravá osoba doprovázející nemocnou osobu</c:v>
                </c:pt>
                <c:pt idx="11">
                  <c:v>XIX. Poranění, otravy a některé jiné následky vnějších příčin</c:v>
                </c:pt>
                <c:pt idx="12">
                  <c:v>XV. Těhotenství, porod a šestinedělí</c:v>
                </c:pt>
                <c:pt idx="13">
                  <c:v>XIII. Nemoci svalové a kosterní soustavy a pojivové tkáně</c:v>
                </c:pt>
                <c:pt idx="14">
                  <c:v>XII. Nemoci kůže a podkožního vaziva</c:v>
                </c:pt>
                <c:pt idx="15">
                  <c:v>II. Novotvary</c:v>
                </c:pt>
                <c:pt idx="16">
                  <c:v>VI. Nemoci nervové soustavy</c:v>
                </c:pt>
                <c:pt idx="17">
                  <c:v>XXIc. Jiné faktory ovlivňující zdravotní stav a kontakt se zdrav. službami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  <c:pt idx="20">
                  <c:v>XVI. Některé stavy vzniklé v perinatálním období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>
                  <c:v>0.88507936507936513</c:v>
                </c:pt>
                <c:pt idx="1">
                  <c:v>0.88463175819497664</c:v>
                </c:pt>
                <c:pt idx="2">
                  <c:v>0.87081220384071822</c:v>
                </c:pt>
                <c:pt idx="3">
                  <c:v>0.87039278248432173</c:v>
                </c:pt>
                <c:pt idx="4">
                  <c:v>0.87039192859914627</c:v>
                </c:pt>
                <c:pt idx="5">
                  <c:v>0.86532999164578117</c:v>
                </c:pt>
                <c:pt idx="6">
                  <c:v>0.8642659279778393</c:v>
                </c:pt>
                <c:pt idx="7">
                  <c:v>0.8625597813709861</c:v>
                </c:pt>
                <c:pt idx="8">
                  <c:v>0.83347107438016532</c:v>
                </c:pt>
                <c:pt idx="9">
                  <c:v>0.8318840579710145</c:v>
                </c:pt>
                <c:pt idx="10">
                  <c:v>0.82438220757825376</c:v>
                </c:pt>
                <c:pt idx="11">
                  <c:v>0.81714845663890245</c:v>
                </c:pt>
                <c:pt idx="12">
                  <c:v>0.81644054269752597</c:v>
                </c:pt>
                <c:pt idx="13">
                  <c:v>0.80907859078590783</c:v>
                </c:pt>
                <c:pt idx="14">
                  <c:v>0.80133715377268389</c:v>
                </c:pt>
                <c:pt idx="15">
                  <c:v>0.79749908947432313</c:v>
                </c:pt>
                <c:pt idx="16">
                  <c:v>0.77940026075619295</c:v>
                </c:pt>
                <c:pt idx="17">
                  <c:v>0.76964941146690291</c:v>
                </c:pt>
                <c:pt idx="18">
                  <c:v>0.76243093922651939</c:v>
                </c:pt>
                <c:pt idx="19">
                  <c:v>0.71177117711771176</c:v>
                </c:pt>
                <c:pt idx="20">
                  <c:v>0.67214912280701755</c:v>
                </c:pt>
                <c:pt idx="21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DB-47E2-95B7-40828E25282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XVIII. Příznaky, znaky a abnormální klinické a laboratorní nálezy</c:v>
                </c:pt>
                <c:pt idx="1">
                  <c:v>I. Některé infekční a parazitární nemoci</c:v>
                </c:pt>
                <c:pt idx="2">
                  <c:v>IX. Nemoci oběhové soustavy</c:v>
                </c:pt>
                <c:pt idx="3">
                  <c:v>XI. Nemoci trávicí soustavy</c:v>
                </c:pt>
                <c:pt idx="4">
                  <c:v>IV. Nemoci endokrinní, výživy a přeměny látek</c:v>
                </c:pt>
                <c:pt idx="5">
                  <c:v>X. Nemoci dýchací soustavy</c:v>
                </c:pt>
                <c:pt idx="6">
                  <c:v>III. Nemoci krve a krvetvorných orgánů, poruchy mechanismu imunity</c:v>
                </c:pt>
                <c:pt idx="7">
                  <c:v>XIV. Nemoci močové a pohlavní soustavy</c:v>
                </c:pt>
                <c:pt idx="8">
                  <c:v>XXIb. Živě narozené děti</c:v>
                </c:pt>
                <c:pt idx="9">
                  <c:v>V. Poruchy duševní a poruchy chování</c:v>
                </c:pt>
                <c:pt idx="10">
                  <c:v>XXIa. Zdravá osoba doprovázející nemocnou osobu</c:v>
                </c:pt>
                <c:pt idx="11">
                  <c:v>XIX. Poranění, otravy a některé jiné následky vnějších příčin</c:v>
                </c:pt>
                <c:pt idx="12">
                  <c:v>XV. Těhotenství, porod a šestinedělí</c:v>
                </c:pt>
                <c:pt idx="13">
                  <c:v>XIII. Nemoci svalové a kosterní soustavy a pojivové tkáně</c:v>
                </c:pt>
                <c:pt idx="14">
                  <c:v>XII. Nemoci kůže a podkožního vaziva</c:v>
                </c:pt>
                <c:pt idx="15">
                  <c:v>II. Novotvary</c:v>
                </c:pt>
                <c:pt idx="16">
                  <c:v>VI. Nemoci nervové soustavy</c:v>
                </c:pt>
                <c:pt idx="17">
                  <c:v>XXIc. Jiné faktory ovlivňující zdravotní stav a kontakt se zdrav. službami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  <c:pt idx="20">
                  <c:v>XVI. Některé stavy vzniklé v perinatálním období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  <c:pt idx="0">
                  <c:v>0.11492063492063487</c:v>
                </c:pt>
                <c:pt idx="1">
                  <c:v>0.11536824180502336</c:v>
                </c:pt>
                <c:pt idx="2">
                  <c:v>0.12918779615928178</c:v>
                </c:pt>
                <c:pt idx="3">
                  <c:v>0.12960721751567827</c:v>
                </c:pt>
                <c:pt idx="4">
                  <c:v>0.12960807140085373</c:v>
                </c:pt>
                <c:pt idx="5">
                  <c:v>0.13467000835421883</c:v>
                </c:pt>
                <c:pt idx="6">
                  <c:v>0.1357340720221607</c:v>
                </c:pt>
                <c:pt idx="7">
                  <c:v>0.1374402186290139</c:v>
                </c:pt>
                <c:pt idx="8">
                  <c:v>0.16652892561983468</c:v>
                </c:pt>
                <c:pt idx="9">
                  <c:v>0.1681159420289855</c:v>
                </c:pt>
                <c:pt idx="10">
                  <c:v>0.17561779242174624</c:v>
                </c:pt>
                <c:pt idx="11">
                  <c:v>0.18285154336109755</c:v>
                </c:pt>
                <c:pt idx="12">
                  <c:v>0.18355945730247403</c:v>
                </c:pt>
                <c:pt idx="13">
                  <c:v>0.19092140921409217</c:v>
                </c:pt>
                <c:pt idx="14">
                  <c:v>0.19866284622731611</c:v>
                </c:pt>
                <c:pt idx="15">
                  <c:v>0.20250091052567687</c:v>
                </c:pt>
                <c:pt idx="16">
                  <c:v>0.22059973924380705</c:v>
                </c:pt>
                <c:pt idx="17">
                  <c:v>0.23035058853309709</c:v>
                </c:pt>
                <c:pt idx="18">
                  <c:v>0.23756906077348061</c:v>
                </c:pt>
                <c:pt idx="19">
                  <c:v>0.28822882288228824</c:v>
                </c:pt>
                <c:pt idx="20">
                  <c:v>0.32785087719298245</c:v>
                </c:pt>
                <c:pt idx="21">
                  <c:v>0.43999999999999995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DB-47E2-95B7-40828E252820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Column4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XVIII. Příznaky, znaky a abnormální klinické a laboratorní nálezy</c:v>
                </c:pt>
                <c:pt idx="1">
                  <c:v>I. Některé infekční a parazitární nemoci</c:v>
                </c:pt>
                <c:pt idx="2">
                  <c:v>IX. Nemoci oběhové soustavy</c:v>
                </c:pt>
                <c:pt idx="3">
                  <c:v>XI. Nemoci trávicí soustavy</c:v>
                </c:pt>
                <c:pt idx="4">
                  <c:v>IV. Nemoci endokrinní, výživy a přeměny látek</c:v>
                </c:pt>
                <c:pt idx="5">
                  <c:v>X. Nemoci dýchací soustavy</c:v>
                </c:pt>
                <c:pt idx="6">
                  <c:v>III. Nemoci krve a krvetvorných orgánů, poruchy mechanismu imunity</c:v>
                </c:pt>
                <c:pt idx="7">
                  <c:v>XIV. Nemoci močové a pohlavní soustavy</c:v>
                </c:pt>
                <c:pt idx="8">
                  <c:v>XXIb. Živě narozené děti</c:v>
                </c:pt>
                <c:pt idx="9">
                  <c:v>V. Poruchy duševní a poruchy chování</c:v>
                </c:pt>
                <c:pt idx="10">
                  <c:v>XXIa. Zdravá osoba doprovázející nemocnou osobu</c:v>
                </c:pt>
                <c:pt idx="11">
                  <c:v>XIX. Poranění, otravy a některé jiné následky vnějších příčin</c:v>
                </c:pt>
                <c:pt idx="12">
                  <c:v>XV. Těhotenství, porod a šestinedělí</c:v>
                </c:pt>
                <c:pt idx="13">
                  <c:v>XIII. Nemoci svalové a kosterní soustavy a pojivové tkáně</c:v>
                </c:pt>
                <c:pt idx="14">
                  <c:v>XII. Nemoci kůže a podkožního vaziva</c:v>
                </c:pt>
                <c:pt idx="15">
                  <c:v>II. Novotvary</c:v>
                </c:pt>
                <c:pt idx="16">
                  <c:v>VI. Nemoci nervové soustavy</c:v>
                </c:pt>
                <c:pt idx="17">
                  <c:v>XXIc. Jiné faktory ovlivňující zdravotní stav a kontakt se zdrav. službami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  <c:pt idx="20">
                  <c:v>XVI. Některé stavy vzniklé v perinatálním období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2-D8DB-47E2-95B7-40828E252820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Column5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XVIII. Příznaky, znaky a abnormální klinické a laboratorní nálezy</c:v>
                </c:pt>
                <c:pt idx="1">
                  <c:v>I. Některé infekční a parazitární nemoci</c:v>
                </c:pt>
                <c:pt idx="2">
                  <c:v>IX. Nemoci oběhové soustavy</c:v>
                </c:pt>
                <c:pt idx="3">
                  <c:v>XI. Nemoci trávicí soustavy</c:v>
                </c:pt>
                <c:pt idx="4">
                  <c:v>IV. Nemoci endokrinní, výživy a přeměny látek</c:v>
                </c:pt>
                <c:pt idx="5">
                  <c:v>X. Nemoci dýchací soustavy</c:v>
                </c:pt>
                <c:pt idx="6">
                  <c:v>III. Nemoci krve a krvetvorných orgánů, poruchy mechanismu imunity</c:v>
                </c:pt>
                <c:pt idx="7">
                  <c:v>XIV. Nemoci močové a pohlavní soustavy</c:v>
                </c:pt>
                <c:pt idx="8">
                  <c:v>XXIb. Živě narozené děti</c:v>
                </c:pt>
                <c:pt idx="9">
                  <c:v>V. Poruchy duševní a poruchy chování</c:v>
                </c:pt>
                <c:pt idx="10">
                  <c:v>XXIa. Zdravá osoba doprovázející nemocnou osobu</c:v>
                </c:pt>
                <c:pt idx="11">
                  <c:v>XIX. Poranění, otravy a některé jiné následky vnějších příčin</c:v>
                </c:pt>
                <c:pt idx="12">
                  <c:v>XV. Těhotenství, porod a šestinedělí</c:v>
                </c:pt>
                <c:pt idx="13">
                  <c:v>XIII. Nemoci svalové a kosterní soustavy a pojivové tkáně</c:v>
                </c:pt>
                <c:pt idx="14">
                  <c:v>XII. Nemoci kůže a podkožního vaziva</c:v>
                </c:pt>
                <c:pt idx="15">
                  <c:v>II. Novotvary</c:v>
                </c:pt>
                <c:pt idx="16">
                  <c:v>VI. Nemoci nervové soustavy</c:v>
                </c:pt>
                <c:pt idx="17">
                  <c:v>XXIc. Jiné faktory ovlivňující zdravotní stav a kontakt se zdrav. službami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  <c:pt idx="20">
                  <c:v>XVI. Některé stavy vzniklé v perinatálním období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3-D8DB-47E2-95B7-40828E25282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3043936"/>
        <c:axId val="293045112"/>
      </c:barChart>
      <c:catAx>
        <c:axId val="293043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5112"/>
        <c:crosses val="autoZero"/>
        <c:auto val="1"/>
        <c:lblAlgn val="ctr"/>
        <c:lblOffset val="100"/>
        <c:noMultiLvlLbl val="0"/>
      </c:catAx>
      <c:valAx>
        <c:axId val="29304511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Hospitalizace v 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nemocnicích HKK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42059348028466331"/>
              <c:y val="8.87882282965347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393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2170152487896954"/>
          <c:w val="0.61189273984018822"/>
          <c:h val="0.8782984751210304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List1!$A$2:$A$32</c:f>
              <c:numCache>
                <c:formatCode>General</c:formatCode>
                <c:ptCount val="31"/>
              </c:numCache>
            </c:numRef>
          </c:cat>
          <c:val>
            <c:numRef>
              <c:f>List1!$B$2:$B$32</c:f>
              <c:numCache>
                <c:formatCode>0.0%</c:formatCode>
                <c:ptCount val="31"/>
                <c:pt idx="0">
                  <c:v>0.74732389280094924</c:v>
                </c:pt>
                <c:pt idx="1">
                  <c:v>0.48101265822784811</c:v>
                </c:pt>
                <c:pt idx="2">
                  <c:v>0.98929336188436834</c:v>
                </c:pt>
                <c:pt idx="3">
                  <c:v>0.94127806563039729</c:v>
                </c:pt>
                <c:pt idx="4">
                  <c:v>0.89830508474576276</c:v>
                </c:pt>
                <c:pt idx="5">
                  <c:v>0.36809815950920244</c:v>
                </c:pt>
                <c:pt idx="6">
                  <c:v>0.7199738903394256</c:v>
                </c:pt>
                <c:pt idx="7">
                  <c:v>0.97175141242937857</c:v>
                </c:pt>
                <c:pt idx="8">
                  <c:v>0.96614463380930449</c:v>
                </c:pt>
                <c:pt idx="9">
                  <c:v>0.96128304723718827</c:v>
                </c:pt>
                <c:pt idx="10">
                  <c:v>0.8956542221175362</c:v>
                </c:pt>
                <c:pt idx="11">
                  <c:v>0.91344046749452157</c:v>
                </c:pt>
                <c:pt idx="12">
                  <c:v>0.80908298114979538</c:v>
                </c:pt>
                <c:pt idx="13">
                  <c:v>0.91957104557640745</c:v>
                </c:pt>
                <c:pt idx="14">
                  <c:v>0.90407673860911275</c:v>
                </c:pt>
                <c:pt idx="15">
                  <c:v>0.92574257425742579</c:v>
                </c:pt>
                <c:pt idx="16">
                  <c:v>0.23660714285714285</c:v>
                </c:pt>
                <c:pt idx="17">
                  <c:v>0.71024605214836578</c:v>
                </c:pt>
                <c:pt idx="18">
                  <c:v>0.72670349907918974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73-42B0-A062-CE966DDEF7E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List1!$A$2:$A$32</c:f>
              <c:numCache>
                <c:formatCode>General</c:formatCode>
                <c:ptCount val="31"/>
              </c:numCache>
            </c:numRef>
          </c:cat>
          <c:val>
            <c:numRef>
              <c:f>List1!$C$2:$C$32</c:f>
              <c:numCache>
                <c:formatCode>0.0%</c:formatCode>
                <c:ptCount val="31"/>
                <c:pt idx="0">
                  <c:v>0.25267610719905081</c:v>
                </c:pt>
                <c:pt idx="1">
                  <c:v>0.51898734177215189</c:v>
                </c:pt>
                <c:pt idx="2">
                  <c:v>1.0706638115631691E-2</c:v>
                </c:pt>
                <c:pt idx="3">
                  <c:v>5.8721934369602762E-2</c:v>
                </c:pt>
                <c:pt idx="4">
                  <c:v>0.10169491525423729</c:v>
                </c:pt>
                <c:pt idx="5">
                  <c:v>0.63190184049079756</c:v>
                </c:pt>
                <c:pt idx="6">
                  <c:v>0.2800261096605744</c:v>
                </c:pt>
                <c:pt idx="7">
                  <c:v>2.8248587570621469E-2</c:v>
                </c:pt>
                <c:pt idx="8">
                  <c:v>3.3855366190695534E-2</c:v>
                </c:pt>
                <c:pt idx="9">
                  <c:v>3.8716952762811681E-2</c:v>
                </c:pt>
                <c:pt idx="10">
                  <c:v>0.10434577788246378</c:v>
                </c:pt>
                <c:pt idx="11">
                  <c:v>8.6559532505478445E-2</c:v>
                </c:pt>
                <c:pt idx="12">
                  <c:v>0.1909170188502046</c:v>
                </c:pt>
                <c:pt idx="13">
                  <c:v>8.0428954423592491E-2</c:v>
                </c:pt>
                <c:pt idx="14">
                  <c:v>9.5923261390887291E-2</c:v>
                </c:pt>
                <c:pt idx="15">
                  <c:v>7.4257425742574254E-2</c:v>
                </c:pt>
                <c:pt idx="16">
                  <c:v>0.7633928571428571</c:v>
                </c:pt>
                <c:pt idx="17">
                  <c:v>0.28975394785163422</c:v>
                </c:pt>
                <c:pt idx="18">
                  <c:v>0.27329650092081031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73-42B0-A062-CE966DDEF7E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Column4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List1!$A$2:$A$32</c:f>
              <c:numCache>
                <c:formatCode>General</c:formatCode>
                <c:ptCount val="31"/>
              </c:numCache>
            </c:numRef>
          </c:cat>
          <c:val>
            <c:numRef>
              <c:f>List1!$D$2:$D$32</c:f>
              <c:numCache>
                <c:formatCode>General</c:formatCode>
                <c:ptCount val="31"/>
              </c:numCache>
            </c:numRef>
          </c:val>
          <c:extLst>
            <c:ext xmlns:c16="http://schemas.microsoft.com/office/drawing/2014/chart" uri="{C3380CC4-5D6E-409C-BE32-E72D297353CC}">
              <c16:uniqueId val="{00000002-0373-42B0-A062-CE966DDEF7E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293045896"/>
        <c:axId val="293047856"/>
      </c:barChart>
      <c:catAx>
        <c:axId val="293045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7856"/>
        <c:crosses val="autoZero"/>
        <c:auto val="1"/>
        <c:lblAlgn val="ctr"/>
        <c:lblOffset val="100"/>
        <c:noMultiLvlLbl val="0"/>
      </c:catAx>
      <c:valAx>
        <c:axId val="293047856"/>
        <c:scaling>
          <c:orientation val="minMax"/>
          <c:max val="1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589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  <c:userShapes r:id="rId4"/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I34 Nerevmatická onemocnění dvojcípé chlopně [valvulae mitralis]</c:v>
                </c:pt>
                <c:pt idx="1">
                  <c:v>I44 Blokáda atrioventrikulární a levého raménka</c:v>
                </c:pt>
                <c:pt idx="2">
                  <c:v>I42 Kardiomyopatie</c:v>
                </c:pt>
                <c:pt idx="3">
                  <c:v>I61 Intracerebrální (nitromozkové) krvácení</c:v>
                </c:pt>
                <c:pt idx="4">
                  <c:v>I80 Zánět žil – flebitida a tromboflebitida</c:v>
                </c:pt>
                <c:pt idx="5">
                  <c:v>I67 Jiná cévní onemocnění mozku</c:v>
                </c:pt>
                <c:pt idx="6">
                  <c:v>I27 Jiné kardiopulmonální nemoci</c:v>
                </c:pt>
                <c:pt idx="7">
                  <c:v>I46 Srdeční zástava</c:v>
                </c:pt>
                <c:pt idx="8">
                  <c:v>I69 Následky cévních nemocí mozku</c:v>
                </c:pt>
                <c:pt idx="9">
                  <c:v>I74 Tepenný vmetek (arteriální embolie) a trombóza</c:v>
                </c:pt>
                <c:pt idx="10">
                  <c:v>I64 Cévní mozková příhoda (mrtvice) neurčená jako krvácení nebo infarkt</c:v>
                </c:pt>
                <c:pt idx="11">
                  <c:v>I33 Akutní a subakutní endokarditida</c:v>
                </c:pt>
                <c:pt idx="12">
                  <c:v>I82 Jiná žilní embolie a trombóza</c:v>
                </c:pt>
                <c:pt idx="13">
                  <c:v>I86 Žilní městky [varices] jiných lokalizací</c:v>
                </c:pt>
                <c:pt idx="14">
                  <c:v>I60 Subarachnoidální krvácení</c:v>
                </c:pt>
              </c:strCache>
            </c:str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0.67692300000000005</c:v>
                </c:pt>
                <c:pt idx="1">
                  <c:v>0.95652199999999998</c:v>
                </c:pt>
                <c:pt idx="2">
                  <c:v>0.730769</c:v>
                </c:pt>
                <c:pt idx="3">
                  <c:v>0.899038</c:v>
                </c:pt>
                <c:pt idx="4">
                  <c:v>0.89189200000000002</c:v>
                </c:pt>
                <c:pt idx="5">
                  <c:v>0.83629900000000001</c:v>
                </c:pt>
                <c:pt idx="6">
                  <c:v>0.875</c:v>
                </c:pt>
                <c:pt idx="7">
                  <c:v>0.89075599999999999</c:v>
                </c:pt>
                <c:pt idx="8">
                  <c:v>0.75545899999999999</c:v>
                </c:pt>
                <c:pt idx="9">
                  <c:v>0.886957</c:v>
                </c:pt>
                <c:pt idx="10">
                  <c:v>0.893204</c:v>
                </c:pt>
                <c:pt idx="11">
                  <c:v>0.70769199999999999</c:v>
                </c:pt>
                <c:pt idx="12">
                  <c:v>0.925373</c:v>
                </c:pt>
                <c:pt idx="13">
                  <c:v>0.75</c:v>
                </c:pt>
                <c:pt idx="14">
                  <c:v>0.82608700000000002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06-4564-AA2B-B09C1863671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I34 Nerevmatická onemocnění dvojcípé chlopně [valvulae mitralis]</c:v>
                </c:pt>
                <c:pt idx="1">
                  <c:v>I44 Blokáda atrioventrikulární a levého raménka</c:v>
                </c:pt>
                <c:pt idx="2">
                  <c:v>I42 Kardiomyopatie</c:v>
                </c:pt>
                <c:pt idx="3">
                  <c:v>I61 Intracerebrální (nitromozkové) krvácení</c:v>
                </c:pt>
                <c:pt idx="4">
                  <c:v>I80 Zánět žil – flebitida a tromboflebitida</c:v>
                </c:pt>
                <c:pt idx="5">
                  <c:v>I67 Jiná cévní onemocnění mozku</c:v>
                </c:pt>
                <c:pt idx="6">
                  <c:v>I27 Jiné kardiopulmonální nemoci</c:v>
                </c:pt>
                <c:pt idx="7">
                  <c:v>I46 Srdeční zástava</c:v>
                </c:pt>
                <c:pt idx="8">
                  <c:v>I69 Následky cévních nemocí mozku</c:v>
                </c:pt>
                <c:pt idx="9">
                  <c:v>I74 Tepenný vmetek (arteriální embolie) a trombóza</c:v>
                </c:pt>
                <c:pt idx="10">
                  <c:v>I64 Cévní mozková příhoda (mrtvice) neurčená jako krvácení nebo infarkt</c:v>
                </c:pt>
                <c:pt idx="11">
                  <c:v>I33 Akutní a subakutní endokarditida</c:v>
                </c:pt>
                <c:pt idx="12">
                  <c:v>I82 Jiná žilní embolie a trombóza</c:v>
                </c:pt>
                <c:pt idx="13">
                  <c:v>I86 Žilní městky [varices] jiných lokalizací</c:v>
                </c:pt>
                <c:pt idx="14">
                  <c:v>I60 Subarachnoidální krvácení</c:v>
                </c:pt>
              </c:strCache>
            </c:strRef>
          </c:cat>
          <c:val>
            <c:numRef>
              <c:f>List1!$C$2:$C$16</c:f>
              <c:numCache>
                <c:formatCode>0.0\ %</c:formatCode>
                <c:ptCount val="15"/>
                <c:pt idx="0">
                  <c:v>0.323077</c:v>
                </c:pt>
                <c:pt idx="1">
                  <c:v>4.3478000000000003E-2</c:v>
                </c:pt>
                <c:pt idx="2">
                  <c:v>0.269231</c:v>
                </c:pt>
                <c:pt idx="3">
                  <c:v>0.100962</c:v>
                </c:pt>
                <c:pt idx="4">
                  <c:v>0.108108</c:v>
                </c:pt>
                <c:pt idx="5">
                  <c:v>0.16370100000000001</c:v>
                </c:pt>
                <c:pt idx="6">
                  <c:v>0.125</c:v>
                </c:pt>
                <c:pt idx="7">
                  <c:v>0.10924399999999999</c:v>
                </c:pt>
                <c:pt idx="8">
                  <c:v>0.24454100000000001</c:v>
                </c:pt>
                <c:pt idx="9">
                  <c:v>0.113043</c:v>
                </c:pt>
                <c:pt idx="10">
                  <c:v>0.106796</c:v>
                </c:pt>
                <c:pt idx="11">
                  <c:v>0.29230800000000001</c:v>
                </c:pt>
                <c:pt idx="12">
                  <c:v>7.4626999999999999E-2</c:v>
                </c:pt>
                <c:pt idx="13">
                  <c:v>0.25</c:v>
                </c:pt>
                <c:pt idx="14">
                  <c:v>0.17391300000000001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06-4564-AA2B-B09C1863671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617312"/>
        <c:axId val="495612608"/>
      </c:barChart>
      <c:catAx>
        <c:axId val="4956173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5612608"/>
        <c:crosses val="autoZero"/>
        <c:auto val="1"/>
        <c:lblAlgn val="ctr"/>
        <c:lblOffset val="100"/>
        <c:noMultiLvlLbl val="0"/>
      </c:catAx>
      <c:valAx>
        <c:axId val="49561260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61731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I25 Chronická ischemická choroba srdeční</c:v>
                </c:pt>
                <c:pt idx="1">
                  <c:v>I50 Selhání srdce</c:v>
                </c:pt>
                <c:pt idx="2">
                  <c:v>I70 Ateroskleróza</c:v>
                </c:pt>
                <c:pt idx="3">
                  <c:v>I48 Fibrilace a flutter síní</c:v>
                </c:pt>
                <c:pt idx="4">
                  <c:v>I63 Mozkový infarkt</c:v>
                </c:pt>
                <c:pt idx="5">
                  <c:v>I21 Akutní infarkt myokardu</c:v>
                </c:pt>
                <c:pt idx="6">
                  <c:v>I10 Esenciální (primární) hypertenze</c:v>
                </c:pt>
                <c:pt idx="7">
                  <c:v>I35 Nerevmatická onemocnění aortální chlopně</c:v>
                </c:pt>
                <c:pt idx="8">
                  <c:v>I83 Žilní městky [varices] dolních končetin</c:v>
                </c:pt>
                <c:pt idx="9">
                  <c:v>I47 Paroxyzmální tachykardie</c:v>
                </c:pt>
                <c:pt idx="10">
                  <c:v>I26 Plicní embolie</c:v>
                </c:pt>
                <c:pt idx="11">
                  <c:v>I49 Jiné srdeční arytmie</c:v>
                </c:pt>
                <c:pt idx="12">
                  <c:v>I65 Uzávěr (okluze) a zúžení (stenóza) přívodných mozkových tepen nekončící mozkovým infarktem</c:v>
                </c:pt>
                <c:pt idx="13">
                  <c:v>I71 Výduť aorty [aneurysma aortae] a disekce</c:v>
                </c:pt>
                <c:pt idx="14">
                  <c:v>I20 Angina pectoris</c:v>
                </c:pt>
              </c:strCache>
            </c:str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0.74099499999999996</c:v>
                </c:pt>
                <c:pt idx="1">
                  <c:v>0.95838199999999996</c:v>
                </c:pt>
                <c:pt idx="2">
                  <c:v>0.91771499999999995</c:v>
                </c:pt>
                <c:pt idx="3">
                  <c:v>0.92599299999999996</c:v>
                </c:pt>
                <c:pt idx="4">
                  <c:v>0.90078100000000005</c:v>
                </c:pt>
                <c:pt idx="5">
                  <c:v>0.88598100000000002</c:v>
                </c:pt>
                <c:pt idx="6">
                  <c:v>0.93238399999999999</c:v>
                </c:pt>
                <c:pt idx="7">
                  <c:v>0.52870099999999998</c:v>
                </c:pt>
                <c:pt idx="8">
                  <c:v>0.83460599999999996</c:v>
                </c:pt>
                <c:pt idx="9">
                  <c:v>0.84571399999999997</c:v>
                </c:pt>
                <c:pt idx="10">
                  <c:v>0.91625599999999996</c:v>
                </c:pt>
                <c:pt idx="11">
                  <c:v>0.90445900000000001</c:v>
                </c:pt>
                <c:pt idx="12">
                  <c:v>0.610738</c:v>
                </c:pt>
                <c:pt idx="13">
                  <c:v>0.70149300000000003</c:v>
                </c:pt>
                <c:pt idx="14">
                  <c:v>0.88541700000000001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A3-4FD4-98BF-3F09689C3524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I25 Chronická ischemická choroba srdeční</c:v>
                </c:pt>
                <c:pt idx="1">
                  <c:v>I50 Selhání srdce</c:v>
                </c:pt>
                <c:pt idx="2">
                  <c:v>I70 Ateroskleróza</c:v>
                </c:pt>
                <c:pt idx="3">
                  <c:v>I48 Fibrilace a flutter síní</c:v>
                </c:pt>
                <c:pt idx="4">
                  <c:v>I63 Mozkový infarkt</c:v>
                </c:pt>
                <c:pt idx="5">
                  <c:v>I21 Akutní infarkt myokardu</c:v>
                </c:pt>
                <c:pt idx="6">
                  <c:v>I10 Esenciální (primární) hypertenze</c:v>
                </c:pt>
                <c:pt idx="7">
                  <c:v>I35 Nerevmatická onemocnění aortální chlopně</c:v>
                </c:pt>
                <c:pt idx="8">
                  <c:v>I83 Žilní městky [varices] dolních končetin</c:v>
                </c:pt>
                <c:pt idx="9">
                  <c:v>I47 Paroxyzmální tachykardie</c:v>
                </c:pt>
                <c:pt idx="10">
                  <c:v>I26 Plicní embolie</c:v>
                </c:pt>
                <c:pt idx="11">
                  <c:v>I49 Jiné srdeční arytmie</c:v>
                </c:pt>
                <c:pt idx="12">
                  <c:v>I65 Uzávěr (okluze) a zúžení (stenóza) přívodných mozkových tepen nekončící mozkovým infarktem</c:v>
                </c:pt>
                <c:pt idx="13">
                  <c:v>I71 Výduť aorty [aneurysma aortae] a disekce</c:v>
                </c:pt>
                <c:pt idx="14">
                  <c:v>I20 Angina pectoris</c:v>
                </c:pt>
              </c:strCache>
            </c:strRef>
          </c:cat>
          <c:val>
            <c:numRef>
              <c:f>List1!$C$2:$C$16</c:f>
              <c:numCache>
                <c:formatCode>0.0\ %</c:formatCode>
                <c:ptCount val="15"/>
                <c:pt idx="0">
                  <c:v>0.25900499999999999</c:v>
                </c:pt>
                <c:pt idx="1">
                  <c:v>4.1618000000000002E-2</c:v>
                </c:pt>
                <c:pt idx="2">
                  <c:v>8.2284999999999997E-2</c:v>
                </c:pt>
                <c:pt idx="3">
                  <c:v>7.4007000000000003E-2</c:v>
                </c:pt>
                <c:pt idx="4">
                  <c:v>9.9219000000000002E-2</c:v>
                </c:pt>
                <c:pt idx="5">
                  <c:v>0.114019</c:v>
                </c:pt>
                <c:pt idx="6">
                  <c:v>6.7615999999999996E-2</c:v>
                </c:pt>
                <c:pt idx="7">
                  <c:v>0.47129900000000002</c:v>
                </c:pt>
                <c:pt idx="8">
                  <c:v>0.16539400000000001</c:v>
                </c:pt>
                <c:pt idx="9">
                  <c:v>0.15428600000000001</c:v>
                </c:pt>
                <c:pt idx="10">
                  <c:v>8.3743999999999999E-2</c:v>
                </c:pt>
                <c:pt idx="11">
                  <c:v>9.5541000000000001E-2</c:v>
                </c:pt>
                <c:pt idx="12">
                  <c:v>0.389262</c:v>
                </c:pt>
                <c:pt idx="13">
                  <c:v>0.29850700000000002</c:v>
                </c:pt>
                <c:pt idx="14">
                  <c:v>0.114583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A3-4FD4-98BF-3F09689C352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88593800"/>
        <c:axId val="1088600464"/>
      </c:barChart>
      <c:catAx>
        <c:axId val="10885938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88600464"/>
        <c:crosses val="autoZero"/>
        <c:auto val="1"/>
        <c:lblAlgn val="ctr"/>
        <c:lblOffset val="100"/>
        <c:noMultiLvlLbl val="0"/>
      </c:catAx>
      <c:valAx>
        <c:axId val="108860046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8859380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33550693532639803"/>
          <c:w val="0.90230124022024305"/>
          <c:h val="0.598534344173989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Nemoci oběhové soustavy – CELKEM</c:v>
                </c:pt>
                <c:pt idx="2">
                  <c:v>Ischemická choroba srdeční (I20–I25)</c:v>
                </c:pt>
                <c:pt idx="3">
                  <c:v>Srdeční arytmie (I44–I49)</c:v>
                </c:pt>
                <c:pt idx="4">
                  <c:v>Selhání srdce (I50)</c:v>
                </c:pt>
                <c:pt idx="5">
                  <c:v>Cévní nemoci mozku (I60–I69)</c:v>
                </c:pt>
                <c:pt idx="6">
                  <c:v>Ostatní nemoci oběhové soustavy (I00–I99)</c:v>
                </c:pt>
              </c:strCache>
            </c:strRef>
          </c:cat>
          <c:val>
            <c:numRef>
              <c:f>List1!$B$2:$B$8</c:f>
              <c:numCache>
                <c:formatCode>General</c:formatCode>
                <c:ptCount val="7"/>
                <c:pt idx="0" formatCode="0.0\ %">
                  <c:v>0.87081200000000003</c:v>
                </c:pt>
                <c:pt idx="2" formatCode="0.0\ %">
                  <c:v>0.84438899999999995</c:v>
                </c:pt>
                <c:pt idx="3" formatCode="0.0\ %">
                  <c:v>0.91554999999999997</c:v>
                </c:pt>
                <c:pt idx="4" formatCode="0.0\ %">
                  <c:v>0.95838199999999996</c:v>
                </c:pt>
                <c:pt idx="5" formatCode="0.0\ %">
                  <c:v>0.85738499999999995</c:v>
                </c:pt>
                <c:pt idx="6" formatCode="0.0\ %">
                  <c:v>0.83742300000000003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E4-423F-B9D5-4254FE746A1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Nemoci oběhové soustavy – CELKEM</c:v>
                </c:pt>
                <c:pt idx="2">
                  <c:v>Ischemická choroba srdeční (I20–I25)</c:v>
                </c:pt>
                <c:pt idx="3">
                  <c:v>Srdeční arytmie (I44–I49)</c:v>
                </c:pt>
                <c:pt idx="4">
                  <c:v>Selhání srdce (I50)</c:v>
                </c:pt>
                <c:pt idx="5">
                  <c:v>Cévní nemoci mozku (I60–I69)</c:v>
                </c:pt>
                <c:pt idx="6">
                  <c:v>Ostatní nemoci oběhové soustavy (I00–I99)</c:v>
                </c:pt>
              </c:strCache>
            </c:strRef>
          </c:cat>
          <c:val>
            <c:numRef>
              <c:f>List1!$C$2:$C$8</c:f>
              <c:numCache>
                <c:formatCode>General</c:formatCode>
                <c:ptCount val="7"/>
                <c:pt idx="0" formatCode="0.0\ %">
                  <c:v>0.129188</c:v>
                </c:pt>
                <c:pt idx="2" formatCode="0.0\ %">
                  <c:v>0.155611</c:v>
                </c:pt>
                <c:pt idx="3" formatCode="0.0\ %">
                  <c:v>8.4449999999999997E-2</c:v>
                </c:pt>
                <c:pt idx="4" formatCode="0.0\ %">
                  <c:v>4.1618000000000002E-2</c:v>
                </c:pt>
                <c:pt idx="5" formatCode="0.0\ %">
                  <c:v>0.14261499999999999</c:v>
                </c:pt>
                <c:pt idx="6" formatCode="0.0\ %">
                  <c:v>0.162577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BE4-423F-B9D5-4254FE746A1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88590272"/>
        <c:axId val="1088594976"/>
      </c:barChart>
      <c:catAx>
        <c:axId val="10885902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88594976"/>
        <c:crosses val="autoZero"/>
        <c:auto val="1"/>
        <c:lblAlgn val="ctr"/>
        <c:lblOffset val="100"/>
        <c:noMultiLvlLbl val="0"/>
      </c:catAx>
      <c:valAx>
        <c:axId val="108859497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8859027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33550693532639803"/>
          <c:w val="0.90230124022024305"/>
          <c:h val="0.598534344173989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List1!$A$2:$A$9</c:f>
              <c:strCache>
                <c:ptCount val="8"/>
                <c:pt idx="0">
                  <c:v>Novotvary</c:v>
                </c:pt>
                <c:pt idx="2">
                  <c:v>Solidní novotvary (C00–C75)</c:v>
                </c:pt>
                <c:pt idx="3">
                  <c:v>Hematologické novotvary (C81–C96)</c:v>
                </c:pt>
                <c:pt idx="4">
                  <c:v>Novotvary in situ (D00–D09)</c:v>
                </c:pt>
                <c:pt idx="5">
                  <c:v>Novotvary nezhoubné a neznámého chování (D10–D48)</c:v>
                </c:pt>
                <c:pt idx="6">
                  <c:v>Ostatní novotvary (C00–D48)</c:v>
                </c:pt>
                <c:pt idx="7">
                  <c:v>Novotvary u dětí (C00–D48 a věk &lt; 18)</c:v>
                </c:pt>
              </c:strCache>
            </c:strRef>
          </c:cat>
          <c:val>
            <c:numRef>
              <c:f>List1!$B$2:$B$9</c:f>
              <c:numCache>
                <c:formatCode>General</c:formatCode>
                <c:ptCount val="8"/>
                <c:pt idx="0" formatCode="0.0\ %">
                  <c:v>0.79749899999999996</c:v>
                </c:pt>
                <c:pt idx="2" formatCode="0.0\ %">
                  <c:v>0.84847300000000003</c:v>
                </c:pt>
                <c:pt idx="3" formatCode="0.0\ %">
                  <c:v>0.55730299999999999</c:v>
                </c:pt>
                <c:pt idx="4" formatCode="0.0\ %">
                  <c:v>0.83720899999999998</c:v>
                </c:pt>
                <c:pt idx="5" formatCode="0.0\ %">
                  <c:v>0.76883900000000005</c:v>
                </c:pt>
                <c:pt idx="6" formatCode="0.0\ %">
                  <c:v>0.83979300000000001</c:v>
                </c:pt>
                <c:pt idx="7" formatCode="0.0\ %">
                  <c:v>0.67226900000000001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9-4E7E-8E2D-52E97F59B20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List1!$A$2:$A$9</c:f>
              <c:strCache>
                <c:ptCount val="8"/>
                <c:pt idx="0">
                  <c:v>Novotvary</c:v>
                </c:pt>
                <c:pt idx="2">
                  <c:v>Solidní novotvary (C00–C75)</c:v>
                </c:pt>
                <c:pt idx="3">
                  <c:v>Hematologické novotvary (C81–C96)</c:v>
                </c:pt>
                <c:pt idx="4">
                  <c:v>Novotvary in situ (D00–D09)</c:v>
                </c:pt>
                <c:pt idx="5">
                  <c:v>Novotvary nezhoubné a neznámého chování (D10–D48)</c:v>
                </c:pt>
                <c:pt idx="6">
                  <c:v>Ostatní novotvary (C00–D48)</c:v>
                </c:pt>
                <c:pt idx="7">
                  <c:v>Novotvary u dětí (C00–D48 a věk &lt; 18)</c:v>
                </c:pt>
              </c:strCache>
            </c:strRef>
          </c:cat>
          <c:val>
            <c:numRef>
              <c:f>List1!$C$2:$C$9</c:f>
              <c:numCache>
                <c:formatCode>General</c:formatCode>
                <c:ptCount val="8"/>
                <c:pt idx="0" formatCode="0.0\ %">
                  <c:v>0.20250099999999999</c:v>
                </c:pt>
                <c:pt idx="2" formatCode="0.0\ %">
                  <c:v>0.151527</c:v>
                </c:pt>
                <c:pt idx="3" formatCode="0.0\ %">
                  <c:v>0.44269700000000001</c:v>
                </c:pt>
                <c:pt idx="4" formatCode="0.0\ %">
                  <c:v>0.16279099999999999</c:v>
                </c:pt>
                <c:pt idx="5" formatCode="0.0\ %">
                  <c:v>0.23116100000000001</c:v>
                </c:pt>
                <c:pt idx="6" formatCode="0.0\ %">
                  <c:v>0.16020699999999999</c:v>
                </c:pt>
                <c:pt idx="7" formatCode="0.0\ %">
                  <c:v>0.32773099999999999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9-4E7E-8E2D-52E97F59B20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88595368"/>
        <c:axId val="1088598504"/>
      </c:barChart>
      <c:catAx>
        <c:axId val="1088595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88598504"/>
        <c:crosses val="autoZero"/>
        <c:auto val="1"/>
        <c:lblAlgn val="ctr"/>
        <c:lblOffset val="100"/>
        <c:noMultiLvlLbl val="0"/>
      </c:catAx>
      <c:valAx>
        <c:axId val="108859850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8859536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JMK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C00–C14, C30–C31 ZN hlavy a krku </c:v>
                </c:pt>
                <c:pt idx="1">
                  <c:v>C15 ZN jícnu </c:v>
                </c:pt>
                <c:pt idx="2">
                  <c:v>C16 ZN žaludku </c:v>
                </c:pt>
                <c:pt idx="3">
                  <c:v>C18–C20 ZN tlustého střeva a konečníku </c:v>
                </c:pt>
                <c:pt idx="4">
                  <c:v>C22 ZN jater a intrahepatálních žlučových cest </c:v>
                </c:pt>
                <c:pt idx="5">
                  <c:v>C23, C24 ZN žlučníku a žlučových cest </c:v>
                </c:pt>
                <c:pt idx="6">
                  <c:v>C25 ZN slinivky břišní </c:v>
                </c:pt>
                <c:pt idx="7">
                  <c:v>C32 ZN hrtanu </c:v>
                </c:pt>
                <c:pt idx="8">
                  <c:v>C33, C34 ZN průdušnice, průdušky a plíce </c:v>
                </c:pt>
                <c:pt idx="9">
                  <c:v>C43 zhoubný melanom kůže </c:v>
                </c:pt>
                <c:pt idx="10">
                  <c:v>C47, C49 ZN pojivových a měk. tkání a perif. nervů </c:v>
                </c:pt>
                <c:pt idx="11">
                  <c:v>C50 ZN prsu u žen </c:v>
                </c:pt>
                <c:pt idx="12">
                  <c:v>C53 ZN hrdla děložního </c:v>
                </c:pt>
                <c:pt idx="13">
                  <c:v>C54, C55 ZN dělohy </c:v>
                </c:pt>
              </c:strCache>
            </c:strRef>
          </c:cat>
          <c:val>
            <c:numRef>
              <c:f>List1!$B$2:$B$15</c:f>
              <c:numCache>
                <c:formatCode>0.0\ %</c:formatCode>
                <c:ptCount val="14"/>
                <c:pt idx="0">
                  <c:v>0.78658499999999998</c:v>
                </c:pt>
                <c:pt idx="1">
                  <c:v>0.97560999999999998</c:v>
                </c:pt>
                <c:pt idx="2">
                  <c:v>0.96748000000000001</c:v>
                </c:pt>
                <c:pt idx="3">
                  <c:v>0.89428099999999999</c:v>
                </c:pt>
                <c:pt idx="4">
                  <c:v>0.87837799999999999</c:v>
                </c:pt>
                <c:pt idx="5">
                  <c:v>0.90740699999999996</c:v>
                </c:pt>
                <c:pt idx="6">
                  <c:v>0.86561299999999997</c:v>
                </c:pt>
                <c:pt idx="7">
                  <c:v>0.75</c:v>
                </c:pt>
                <c:pt idx="8">
                  <c:v>0.88247900000000001</c:v>
                </c:pt>
                <c:pt idx="9">
                  <c:v>0.77966100000000005</c:v>
                </c:pt>
                <c:pt idx="10">
                  <c:v>0.8</c:v>
                </c:pt>
                <c:pt idx="11">
                  <c:v>0.84949799999999998</c:v>
                </c:pt>
                <c:pt idx="12">
                  <c:v>0.85714299999999999</c:v>
                </c:pt>
                <c:pt idx="13">
                  <c:v>0.86206899999999997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D67-42F7-A3E3-EFB724DADB1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C00–C14, C30–C31 ZN hlavy a krku </c:v>
                </c:pt>
                <c:pt idx="1">
                  <c:v>C15 ZN jícnu </c:v>
                </c:pt>
                <c:pt idx="2">
                  <c:v>C16 ZN žaludku </c:v>
                </c:pt>
                <c:pt idx="3">
                  <c:v>C18–C20 ZN tlustého střeva a konečníku </c:v>
                </c:pt>
                <c:pt idx="4">
                  <c:v>C22 ZN jater a intrahepatálních žlučových cest </c:v>
                </c:pt>
                <c:pt idx="5">
                  <c:v>C23, C24 ZN žlučníku a žlučových cest </c:v>
                </c:pt>
                <c:pt idx="6">
                  <c:v>C25 ZN slinivky břišní </c:v>
                </c:pt>
                <c:pt idx="7">
                  <c:v>C32 ZN hrtanu </c:v>
                </c:pt>
                <c:pt idx="8">
                  <c:v>C33, C34 ZN průdušnice, průdušky a plíce </c:v>
                </c:pt>
                <c:pt idx="9">
                  <c:v>C43 zhoubný melanom kůže </c:v>
                </c:pt>
                <c:pt idx="10">
                  <c:v>C47, C49 ZN pojivových a měk. tkání a perif. nervů </c:v>
                </c:pt>
                <c:pt idx="11">
                  <c:v>C50 ZN prsu u žen </c:v>
                </c:pt>
                <c:pt idx="12">
                  <c:v>C53 ZN hrdla děložního </c:v>
                </c:pt>
                <c:pt idx="13">
                  <c:v>C54, C55 ZN dělohy </c:v>
                </c:pt>
              </c:strCache>
            </c:strRef>
          </c:cat>
          <c:val>
            <c:numRef>
              <c:f>List1!$C$2:$C$15</c:f>
              <c:numCache>
                <c:formatCode>0.0\ %</c:formatCode>
                <c:ptCount val="14"/>
                <c:pt idx="0">
                  <c:v>0.21341499999999999</c:v>
                </c:pt>
                <c:pt idx="1">
                  <c:v>2.4389999999999998E-2</c:v>
                </c:pt>
                <c:pt idx="2">
                  <c:v>3.252E-2</c:v>
                </c:pt>
                <c:pt idx="3">
                  <c:v>0.10571899999999999</c:v>
                </c:pt>
                <c:pt idx="4">
                  <c:v>0.12162199999999999</c:v>
                </c:pt>
                <c:pt idx="5">
                  <c:v>9.2592999999999995E-2</c:v>
                </c:pt>
                <c:pt idx="6">
                  <c:v>0.13438700000000001</c:v>
                </c:pt>
                <c:pt idx="7">
                  <c:v>0.25</c:v>
                </c:pt>
                <c:pt idx="8">
                  <c:v>0.117521</c:v>
                </c:pt>
                <c:pt idx="9">
                  <c:v>0.22033900000000001</c:v>
                </c:pt>
                <c:pt idx="10">
                  <c:v>0.2</c:v>
                </c:pt>
                <c:pt idx="11">
                  <c:v>0.150502</c:v>
                </c:pt>
                <c:pt idx="12">
                  <c:v>0.14285700000000001</c:v>
                </c:pt>
                <c:pt idx="13">
                  <c:v>0.137931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D67-42F7-A3E3-EFB724DADB1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88599288"/>
        <c:axId val="1088590664"/>
      </c:barChart>
      <c:catAx>
        <c:axId val="10885992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88590664"/>
        <c:crosses val="autoZero"/>
        <c:auto val="1"/>
        <c:lblAlgn val="ctr"/>
        <c:lblOffset val="100"/>
        <c:noMultiLvlLbl val="0"/>
      </c:catAx>
      <c:valAx>
        <c:axId val="108859066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8859928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C56 ZN vaječníku </c:v>
                </c:pt>
                <c:pt idx="1">
                  <c:v>C61 ZN prostaty </c:v>
                </c:pt>
                <c:pt idx="2">
                  <c:v>C62 ZN varlete </c:v>
                </c:pt>
                <c:pt idx="3">
                  <c:v>C64 ZN ledviny </c:v>
                </c:pt>
                <c:pt idx="4">
                  <c:v>C67 ZN močového měchýře </c:v>
                </c:pt>
                <c:pt idx="5">
                  <c:v>C70–C72 ZN mozku, míchy a jiných částí CNS </c:v>
                </c:pt>
                <c:pt idx="6">
                  <c:v>C73 ZN štítné žlázy </c:v>
                </c:pt>
                <c:pt idx="7">
                  <c:v>C81 Hodgkinův lymfom </c:v>
                </c:pt>
                <c:pt idx="8">
                  <c:v>C82–C86 non-Hodgkinův lymfom </c:v>
                </c:pt>
                <c:pt idx="9">
                  <c:v>C90 mnohočetný myelom </c:v>
                </c:pt>
                <c:pt idx="10">
                  <c:v>C91–C95 leukémie </c:v>
                </c:pt>
                <c:pt idx="11">
                  <c:v>D00–D09 novotvary in situ </c:v>
                </c:pt>
                <c:pt idx="12">
                  <c:v>D10–D36 nezhoubné novotvary</c:v>
                </c:pt>
                <c:pt idx="13">
                  <c:v>D37–D48 novotvary nejistého nebo neznámého chování</c:v>
                </c:pt>
              </c:strCache>
            </c:strRef>
          </c:cat>
          <c:val>
            <c:numRef>
              <c:f>List1!$B$2:$B$15</c:f>
              <c:numCache>
                <c:formatCode>0.0\ %</c:formatCode>
                <c:ptCount val="14"/>
                <c:pt idx="0">
                  <c:v>0.75781299999999996</c:v>
                </c:pt>
                <c:pt idx="1">
                  <c:v>0.78170499999999998</c:v>
                </c:pt>
                <c:pt idx="2">
                  <c:v>0.68</c:v>
                </c:pt>
                <c:pt idx="3">
                  <c:v>0.80630599999999997</c:v>
                </c:pt>
                <c:pt idx="4">
                  <c:v>0.89869299999999996</c:v>
                </c:pt>
                <c:pt idx="5">
                  <c:v>0.78571400000000002</c:v>
                </c:pt>
                <c:pt idx="6">
                  <c:v>0.72972999999999999</c:v>
                </c:pt>
                <c:pt idx="7">
                  <c:v>0.62963000000000002</c:v>
                </c:pt>
                <c:pt idx="8">
                  <c:v>0.53196900000000003</c:v>
                </c:pt>
                <c:pt idx="9">
                  <c:v>0.59872599999999998</c:v>
                </c:pt>
                <c:pt idx="10">
                  <c:v>0.55390300000000003</c:v>
                </c:pt>
                <c:pt idx="11">
                  <c:v>0.83720899999999998</c:v>
                </c:pt>
                <c:pt idx="12">
                  <c:v>0.75647699999999996</c:v>
                </c:pt>
                <c:pt idx="13">
                  <c:v>0.79608500000000004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6A-435A-977E-CB82F836EA5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C56 ZN vaječníku </c:v>
                </c:pt>
                <c:pt idx="1">
                  <c:v>C61 ZN prostaty </c:v>
                </c:pt>
                <c:pt idx="2">
                  <c:v>C62 ZN varlete </c:v>
                </c:pt>
                <c:pt idx="3">
                  <c:v>C64 ZN ledviny </c:v>
                </c:pt>
                <c:pt idx="4">
                  <c:v>C67 ZN močového měchýře </c:v>
                </c:pt>
                <c:pt idx="5">
                  <c:v>C70–C72 ZN mozku, míchy a jiných částí CNS </c:v>
                </c:pt>
                <c:pt idx="6">
                  <c:v>C73 ZN štítné žlázy </c:v>
                </c:pt>
                <c:pt idx="7">
                  <c:v>C81 Hodgkinův lymfom </c:v>
                </c:pt>
                <c:pt idx="8">
                  <c:v>C82–C86 non-Hodgkinův lymfom </c:v>
                </c:pt>
                <c:pt idx="9">
                  <c:v>C90 mnohočetný myelom </c:v>
                </c:pt>
                <c:pt idx="10">
                  <c:v>C91–C95 leukémie </c:v>
                </c:pt>
                <c:pt idx="11">
                  <c:v>D00–D09 novotvary in situ </c:v>
                </c:pt>
                <c:pt idx="12">
                  <c:v>D10–D36 nezhoubné novotvary</c:v>
                </c:pt>
                <c:pt idx="13">
                  <c:v>D37–D48 novotvary nejistého nebo neznámého chování</c:v>
                </c:pt>
              </c:strCache>
            </c:strRef>
          </c:cat>
          <c:val>
            <c:numRef>
              <c:f>List1!$C$2:$C$15</c:f>
              <c:numCache>
                <c:formatCode>0.0\ %</c:formatCode>
                <c:ptCount val="14"/>
                <c:pt idx="0">
                  <c:v>0.24218799999999999</c:v>
                </c:pt>
                <c:pt idx="1">
                  <c:v>0.21829499999999999</c:v>
                </c:pt>
                <c:pt idx="2">
                  <c:v>0.32</c:v>
                </c:pt>
                <c:pt idx="3">
                  <c:v>0.19369400000000001</c:v>
                </c:pt>
                <c:pt idx="4">
                  <c:v>0.10130699999999999</c:v>
                </c:pt>
                <c:pt idx="5">
                  <c:v>0.214286</c:v>
                </c:pt>
                <c:pt idx="6">
                  <c:v>0.27027000000000001</c:v>
                </c:pt>
                <c:pt idx="7">
                  <c:v>0.37036999999999998</c:v>
                </c:pt>
                <c:pt idx="8">
                  <c:v>0.46803099999999997</c:v>
                </c:pt>
                <c:pt idx="9">
                  <c:v>0.40127400000000002</c:v>
                </c:pt>
                <c:pt idx="10">
                  <c:v>0.44609700000000002</c:v>
                </c:pt>
                <c:pt idx="11">
                  <c:v>0.16279099999999999</c:v>
                </c:pt>
                <c:pt idx="12">
                  <c:v>0.24352299999999999</c:v>
                </c:pt>
                <c:pt idx="13">
                  <c:v>0.20391500000000001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6A-435A-977E-CB82F836EA5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88591840"/>
        <c:axId val="1088599680"/>
      </c:barChart>
      <c:catAx>
        <c:axId val="1088591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88599680"/>
        <c:crosses val="autoZero"/>
        <c:auto val="1"/>
        <c:lblAlgn val="ctr"/>
        <c:lblOffset val="100"/>
        <c:noMultiLvlLbl val="0"/>
      </c:catAx>
      <c:valAx>
        <c:axId val="1088599680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HKK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8859184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815 laboratoř nukleární medicíny</c:v>
                </c:pt>
                <c:pt idx="1">
                  <c:v>806 screening nádorů prsu</c:v>
                </c:pt>
                <c:pt idx="2">
                  <c:v>128 hemodialýza</c:v>
                </c:pt>
                <c:pt idx="3">
                  <c:v>222 transfúzní služba</c:v>
                </c:pt>
                <c:pt idx="4">
                  <c:v>902 samostatné pracoviště fyzioterapeutů</c:v>
                </c:pt>
                <c:pt idx="5">
                  <c:v>001 praktické lékařství pro dospělé</c:v>
                </c:pt>
                <c:pt idx="6">
                  <c:v>201 fyziatrie a rehabilitační lékařství</c:v>
                </c:pt>
                <c:pt idx="7">
                  <c:v>504 cévní chirurgie</c:v>
                </c:pt>
                <c:pt idx="8">
                  <c:v>101 interní lékařství</c:v>
                </c:pt>
                <c:pt idx="9">
                  <c:v>206 klinická farmakologie</c:v>
                </c:pt>
                <c:pt idx="10">
                  <c:v>103 diabetologie</c:v>
                </c:pt>
                <c:pt idx="11">
                  <c:v>817 laboratoř klinické cytologie</c:v>
                </c:pt>
                <c:pt idx="12">
                  <c:v>401 pracovní lékařství</c:v>
                </c:pt>
                <c:pt idx="13">
                  <c:v>903 klinická logopedie</c:v>
                </c:pt>
                <c:pt idx="14">
                  <c:v>110 klinická osteologie</c:v>
                </c:pt>
                <c:pt idx="15">
                  <c:v>801 klinická biochemie</c:v>
                </c:pt>
                <c:pt idx="16">
                  <c:v>917 samostatné pracoviště ergoterapeutů</c:v>
                </c:pt>
                <c:pt idx="17">
                  <c:v>820 laboratoř provádějící screening karcinomu děložního hrdla</c:v>
                </c:pt>
                <c:pt idx="18">
                  <c:v>802 lékařská mikrobiologie</c:v>
                </c:pt>
                <c:pt idx="19">
                  <c:v>102 angiologie</c:v>
                </c:pt>
                <c:pt idx="20">
                  <c:v>209 neurologie</c:v>
                </c:pt>
              </c:strCache>
            </c:strRef>
          </c:cat>
          <c:val>
            <c:numRef>
              <c:f>List1!$B$2:$B$22</c:f>
              <c:numCache>
                <c:formatCode>0.0</c:formatCode>
                <c:ptCount val="21"/>
                <c:pt idx="0">
                  <c:v>98.2</c:v>
                </c:pt>
                <c:pt idx="1">
                  <c:v>94.9</c:v>
                </c:pt>
                <c:pt idx="2">
                  <c:v>93.8</c:v>
                </c:pt>
                <c:pt idx="3">
                  <c:v>93.3</c:v>
                </c:pt>
                <c:pt idx="4">
                  <c:v>93</c:v>
                </c:pt>
                <c:pt idx="5">
                  <c:v>92.8</c:v>
                </c:pt>
                <c:pt idx="6">
                  <c:v>91.4</c:v>
                </c:pt>
                <c:pt idx="7">
                  <c:v>90.5</c:v>
                </c:pt>
                <c:pt idx="8">
                  <c:v>90</c:v>
                </c:pt>
                <c:pt idx="9">
                  <c:v>89.9</c:v>
                </c:pt>
                <c:pt idx="10">
                  <c:v>89.7</c:v>
                </c:pt>
                <c:pt idx="11">
                  <c:v>89.6</c:v>
                </c:pt>
                <c:pt idx="12">
                  <c:v>89.6</c:v>
                </c:pt>
                <c:pt idx="13">
                  <c:v>89.6</c:v>
                </c:pt>
                <c:pt idx="14">
                  <c:v>89.5</c:v>
                </c:pt>
                <c:pt idx="15">
                  <c:v>89.2</c:v>
                </c:pt>
                <c:pt idx="16">
                  <c:v>88.9</c:v>
                </c:pt>
                <c:pt idx="17">
                  <c:v>88.9</c:v>
                </c:pt>
                <c:pt idx="18">
                  <c:v>88.5</c:v>
                </c:pt>
                <c:pt idx="19">
                  <c:v>88.1</c:v>
                </c:pt>
                <c:pt idx="20">
                  <c:v>88.1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815 laboratoř nukleární medicíny</c:v>
                </c:pt>
                <c:pt idx="1">
                  <c:v>806 screening nádorů prsu</c:v>
                </c:pt>
                <c:pt idx="2">
                  <c:v>128 hemodialýza</c:v>
                </c:pt>
                <c:pt idx="3">
                  <c:v>222 transfúzní služba</c:v>
                </c:pt>
                <c:pt idx="4">
                  <c:v>902 samostatné pracoviště fyzioterapeutů</c:v>
                </c:pt>
                <c:pt idx="5">
                  <c:v>001 praktické lékařství pro dospělé</c:v>
                </c:pt>
                <c:pt idx="6">
                  <c:v>201 fyziatrie a rehabilitační lékařství</c:v>
                </c:pt>
                <c:pt idx="7">
                  <c:v>504 cévní chirurgie</c:v>
                </c:pt>
                <c:pt idx="8">
                  <c:v>101 interní lékařství</c:v>
                </c:pt>
                <c:pt idx="9">
                  <c:v>206 klinická farmakologie</c:v>
                </c:pt>
                <c:pt idx="10">
                  <c:v>103 diabetologie</c:v>
                </c:pt>
                <c:pt idx="11">
                  <c:v>817 laboratoř klinické cytologie</c:v>
                </c:pt>
                <c:pt idx="12">
                  <c:v>401 pracovní lékařství</c:v>
                </c:pt>
                <c:pt idx="13">
                  <c:v>903 klinická logopedie</c:v>
                </c:pt>
                <c:pt idx="14">
                  <c:v>110 klinická osteologie</c:v>
                </c:pt>
                <c:pt idx="15">
                  <c:v>801 klinická biochemie</c:v>
                </c:pt>
                <c:pt idx="16">
                  <c:v>917 samostatné pracoviště ergoterapeutů</c:v>
                </c:pt>
                <c:pt idx="17">
                  <c:v>820 laboratoř provádějící screening karcinomu děložního hrdla</c:v>
                </c:pt>
                <c:pt idx="18">
                  <c:v>802 lékařská mikrobiologie</c:v>
                </c:pt>
                <c:pt idx="19">
                  <c:v>102 angiologie</c:v>
                </c:pt>
                <c:pt idx="20">
                  <c:v>209 neurologie</c:v>
                </c:pt>
              </c:strCache>
            </c:strRef>
          </c:cat>
          <c:val>
            <c:numRef>
              <c:f>List1!$C$2:$C$22</c:f>
              <c:numCache>
                <c:formatCode>0.0</c:formatCode>
                <c:ptCount val="21"/>
                <c:pt idx="0">
                  <c:v>1.8</c:v>
                </c:pt>
                <c:pt idx="1">
                  <c:v>5.0999999999999996</c:v>
                </c:pt>
                <c:pt idx="2">
                  <c:v>6.2</c:v>
                </c:pt>
                <c:pt idx="3">
                  <c:v>6.7</c:v>
                </c:pt>
                <c:pt idx="4">
                  <c:v>7</c:v>
                </c:pt>
                <c:pt idx="5">
                  <c:v>7.2</c:v>
                </c:pt>
                <c:pt idx="6">
                  <c:v>8.6</c:v>
                </c:pt>
                <c:pt idx="7">
                  <c:v>9.5</c:v>
                </c:pt>
                <c:pt idx="8">
                  <c:v>10</c:v>
                </c:pt>
                <c:pt idx="9">
                  <c:v>10.1</c:v>
                </c:pt>
                <c:pt idx="10">
                  <c:v>10.3</c:v>
                </c:pt>
                <c:pt idx="11">
                  <c:v>10.4</c:v>
                </c:pt>
                <c:pt idx="12">
                  <c:v>10.4</c:v>
                </c:pt>
                <c:pt idx="13">
                  <c:v>10.4</c:v>
                </c:pt>
                <c:pt idx="14">
                  <c:v>10.5</c:v>
                </c:pt>
                <c:pt idx="15">
                  <c:v>10.8</c:v>
                </c:pt>
                <c:pt idx="16">
                  <c:v>11.1</c:v>
                </c:pt>
                <c:pt idx="17">
                  <c:v>11.1</c:v>
                </c:pt>
                <c:pt idx="18">
                  <c:v>11.5</c:v>
                </c:pt>
                <c:pt idx="19">
                  <c:v>11.9</c:v>
                </c:pt>
                <c:pt idx="20">
                  <c:v>11.9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493848"/>
        <c:axId val="582491104"/>
      </c:barChart>
      <c:catAx>
        <c:axId val="582493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104"/>
        <c:crosses val="autoZero"/>
        <c:auto val="1"/>
        <c:lblAlgn val="ctr"/>
        <c:lblOffset val="100"/>
        <c:noMultiLvlLbl val="0"/>
      </c:catAx>
      <c:valAx>
        <c:axId val="58249110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49384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809 radiodiagnostika</c:v>
                </c:pt>
                <c:pt idx="1">
                  <c:v>606 ortopedie</c:v>
                </c:pt>
                <c:pt idx="2">
                  <c:v>810 magnetická rezonance</c:v>
                </c:pt>
                <c:pt idx="3">
                  <c:v>916 samostatné pracoviště nutričních terapeutů</c:v>
                </c:pt>
                <c:pt idx="4">
                  <c:v>308 návykové nemoci</c:v>
                </c:pt>
                <c:pt idx="5">
                  <c:v>881 ambulance klinické biochemie</c:v>
                </c:pt>
                <c:pt idx="6">
                  <c:v>501 chirurgie</c:v>
                </c:pt>
                <c:pt idx="7">
                  <c:v>003 LSPP</c:v>
                </c:pt>
                <c:pt idx="8">
                  <c:v>808 soudní lékařství</c:v>
                </c:pt>
                <c:pt idx="9">
                  <c:v>107 kardiologie</c:v>
                </c:pt>
                <c:pt idx="10">
                  <c:v>105 gastroenterologie a hepatologie</c:v>
                </c:pt>
                <c:pt idx="11">
                  <c:v>706 urologie</c:v>
                </c:pt>
                <c:pt idx="12">
                  <c:v>708 anesteziologie a intenzivní medicína</c:v>
                </c:pt>
                <c:pt idx="13">
                  <c:v>604 dětská gynekologie</c:v>
                </c:pt>
                <c:pt idx="14">
                  <c:v>402 klinická onkologie</c:v>
                </c:pt>
                <c:pt idx="15">
                  <c:v>701 otorinolaryngologie</c:v>
                </c:pt>
                <c:pt idx="16">
                  <c:v>818 laboratoř hematologická</c:v>
                </c:pt>
                <c:pt idx="17">
                  <c:v>404 dermatovenerologie</c:v>
                </c:pt>
                <c:pt idx="18">
                  <c:v>305 psychiatrie</c:v>
                </c:pt>
                <c:pt idx="19">
                  <c:v>705 oftalmologie</c:v>
                </c:pt>
              </c:strCache>
            </c:strRef>
          </c:cat>
          <c:val>
            <c:numRef>
              <c:f>List1!$B$2:$B$21</c:f>
              <c:numCache>
                <c:formatCode>0.0</c:formatCode>
                <c:ptCount val="20"/>
                <c:pt idx="0">
                  <c:v>88.1</c:v>
                </c:pt>
                <c:pt idx="1">
                  <c:v>87.8</c:v>
                </c:pt>
                <c:pt idx="2">
                  <c:v>87.4</c:v>
                </c:pt>
                <c:pt idx="3">
                  <c:v>87.3</c:v>
                </c:pt>
                <c:pt idx="4">
                  <c:v>87.3</c:v>
                </c:pt>
                <c:pt idx="5">
                  <c:v>87.2</c:v>
                </c:pt>
                <c:pt idx="6">
                  <c:v>87.2</c:v>
                </c:pt>
                <c:pt idx="7">
                  <c:v>86.9</c:v>
                </c:pt>
                <c:pt idx="8">
                  <c:v>86.5</c:v>
                </c:pt>
                <c:pt idx="9">
                  <c:v>86.5</c:v>
                </c:pt>
                <c:pt idx="10">
                  <c:v>85.6</c:v>
                </c:pt>
                <c:pt idx="11">
                  <c:v>85.2</c:v>
                </c:pt>
                <c:pt idx="12">
                  <c:v>85.1</c:v>
                </c:pt>
                <c:pt idx="13">
                  <c:v>84.7</c:v>
                </c:pt>
                <c:pt idx="14">
                  <c:v>84.6</c:v>
                </c:pt>
                <c:pt idx="15">
                  <c:v>84.4</c:v>
                </c:pt>
                <c:pt idx="16">
                  <c:v>84.3</c:v>
                </c:pt>
                <c:pt idx="17">
                  <c:v>84.2</c:v>
                </c:pt>
                <c:pt idx="18">
                  <c:v>84.2</c:v>
                </c:pt>
                <c:pt idx="19">
                  <c:v>83.6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809 radiodiagnostika</c:v>
                </c:pt>
                <c:pt idx="1">
                  <c:v>606 ortopedie</c:v>
                </c:pt>
                <c:pt idx="2">
                  <c:v>810 magnetická rezonance</c:v>
                </c:pt>
                <c:pt idx="3">
                  <c:v>916 samostatné pracoviště nutričních terapeutů</c:v>
                </c:pt>
                <c:pt idx="4">
                  <c:v>308 návykové nemoci</c:v>
                </c:pt>
                <c:pt idx="5">
                  <c:v>881 ambulance klinické biochemie</c:v>
                </c:pt>
                <c:pt idx="6">
                  <c:v>501 chirurgie</c:v>
                </c:pt>
                <c:pt idx="7">
                  <c:v>003 LSPP</c:v>
                </c:pt>
                <c:pt idx="8">
                  <c:v>808 soudní lékařství</c:v>
                </c:pt>
                <c:pt idx="9">
                  <c:v>107 kardiologie</c:v>
                </c:pt>
                <c:pt idx="10">
                  <c:v>105 gastroenterologie a hepatologie</c:v>
                </c:pt>
                <c:pt idx="11">
                  <c:v>706 urologie</c:v>
                </c:pt>
                <c:pt idx="12">
                  <c:v>708 anesteziologie a intenzivní medicína</c:v>
                </c:pt>
                <c:pt idx="13">
                  <c:v>604 dětská gynekologie</c:v>
                </c:pt>
                <c:pt idx="14">
                  <c:v>402 klinická onkologie</c:v>
                </c:pt>
                <c:pt idx="15">
                  <c:v>701 otorinolaryngologie</c:v>
                </c:pt>
                <c:pt idx="16">
                  <c:v>818 laboratoř hematologická</c:v>
                </c:pt>
                <c:pt idx="17">
                  <c:v>404 dermatovenerologie</c:v>
                </c:pt>
                <c:pt idx="18">
                  <c:v>305 psychiatrie</c:v>
                </c:pt>
                <c:pt idx="19">
                  <c:v>705 oftalmologie</c:v>
                </c:pt>
              </c:strCache>
            </c:strRef>
          </c:cat>
          <c:val>
            <c:numRef>
              <c:f>List1!$C$2:$C$21</c:f>
              <c:numCache>
                <c:formatCode>0.0</c:formatCode>
                <c:ptCount val="20"/>
                <c:pt idx="0">
                  <c:v>11.9</c:v>
                </c:pt>
                <c:pt idx="1">
                  <c:v>12.2</c:v>
                </c:pt>
                <c:pt idx="2">
                  <c:v>12.6</c:v>
                </c:pt>
                <c:pt idx="3">
                  <c:v>12.7</c:v>
                </c:pt>
                <c:pt idx="4">
                  <c:v>12.7</c:v>
                </c:pt>
                <c:pt idx="5">
                  <c:v>12.8</c:v>
                </c:pt>
                <c:pt idx="6">
                  <c:v>12.8</c:v>
                </c:pt>
                <c:pt idx="7">
                  <c:v>13.1</c:v>
                </c:pt>
                <c:pt idx="8">
                  <c:v>13.5</c:v>
                </c:pt>
                <c:pt idx="9">
                  <c:v>13.5</c:v>
                </c:pt>
                <c:pt idx="10">
                  <c:v>14.4</c:v>
                </c:pt>
                <c:pt idx="11">
                  <c:v>14.8</c:v>
                </c:pt>
                <c:pt idx="12">
                  <c:v>14.9</c:v>
                </c:pt>
                <c:pt idx="13">
                  <c:v>15.3</c:v>
                </c:pt>
                <c:pt idx="14">
                  <c:v>15.4</c:v>
                </c:pt>
                <c:pt idx="15">
                  <c:v>15.6</c:v>
                </c:pt>
                <c:pt idx="16">
                  <c:v>15.7</c:v>
                </c:pt>
                <c:pt idx="17">
                  <c:v>15.8</c:v>
                </c:pt>
                <c:pt idx="18">
                  <c:v>15.8</c:v>
                </c:pt>
                <c:pt idx="19">
                  <c:v>16.399999999999999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500904"/>
        <c:axId val="582491496"/>
      </c:barChart>
      <c:catAx>
        <c:axId val="582500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496"/>
        <c:crosses val="autoZero"/>
        <c:auto val="1"/>
        <c:lblAlgn val="ctr"/>
        <c:lblOffset val="100"/>
        <c:noMultiLvlLbl val="0"/>
      </c:catAx>
      <c:valAx>
        <c:axId val="58249149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009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205 pneumologie a ftizeologie</c:v>
                </c:pt>
                <c:pt idx="1">
                  <c:v>503 úrazové chirurgie</c:v>
                </c:pt>
                <c:pt idx="2">
                  <c:v>306 dětská psychiatrie</c:v>
                </c:pt>
                <c:pt idx="3">
                  <c:v>104 endokrinologie</c:v>
                </c:pt>
                <c:pt idx="4">
                  <c:v>203 přenosné nemoci</c:v>
                </c:pt>
                <c:pt idx="5">
                  <c:v>108 nefrologie</c:v>
                </c:pt>
                <c:pt idx="6">
                  <c:v>502 dětská chirurgie</c:v>
                </c:pt>
                <c:pt idx="7">
                  <c:v>202 klinická hematologie</c:v>
                </c:pt>
                <c:pt idx="8">
                  <c:v>901 klinická psychologie</c:v>
                </c:pt>
                <c:pt idx="9">
                  <c:v>106 geriatrie</c:v>
                </c:pt>
                <c:pt idx="10">
                  <c:v>301 pediatrie</c:v>
                </c:pt>
                <c:pt idx="11">
                  <c:v>601 plastická chirurgie</c:v>
                </c:pt>
                <c:pt idx="12">
                  <c:v>704 dětská otorinolaryngologie</c:v>
                </c:pt>
                <c:pt idx="13">
                  <c:v>019 stomatologická LSPP</c:v>
                </c:pt>
                <c:pt idx="14">
                  <c:v>302 dětská kardiologie</c:v>
                </c:pt>
                <c:pt idx="15">
                  <c:v>403 radioterapie a radiační onkologie</c:v>
                </c:pt>
                <c:pt idx="16">
                  <c:v>204 tělovýchovné lékařství</c:v>
                </c:pt>
                <c:pt idx="17">
                  <c:v>407 nukleární medicína</c:v>
                </c:pt>
                <c:pt idx="18">
                  <c:v>207 alergologie a klinická imunologie</c:v>
                </c:pt>
                <c:pt idx="19">
                  <c:v>6J6 Pracoviště jednodenní péče v oboru ortopedie</c:v>
                </c:pt>
              </c:strCache>
            </c:strRef>
          </c:cat>
          <c:val>
            <c:numRef>
              <c:f>List1!$B$2:$B$21</c:f>
              <c:numCache>
                <c:formatCode>0.0</c:formatCode>
                <c:ptCount val="20"/>
                <c:pt idx="0">
                  <c:v>83.6</c:v>
                </c:pt>
                <c:pt idx="1">
                  <c:v>83.4</c:v>
                </c:pt>
                <c:pt idx="2">
                  <c:v>82.7</c:v>
                </c:pt>
                <c:pt idx="3">
                  <c:v>82.7</c:v>
                </c:pt>
                <c:pt idx="4">
                  <c:v>82.7</c:v>
                </c:pt>
                <c:pt idx="5">
                  <c:v>82.5</c:v>
                </c:pt>
                <c:pt idx="6">
                  <c:v>81.099999999999994</c:v>
                </c:pt>
                <c:pt idx="7">
                  <c:v>80.900000000000006</c:v>
                </c:pt>
                <c:pt idx="8">
                  <c:v>80.400000000000006</c:v>
                </c:pt>
                <c:pt idx="9">
                  <c:v>80</c:v>
                </c:pt>
                <c:pt idx="10">
                  <c:v>79.2</c:v>
                </c:pt>
                <c:pt idx="11">
                  <c:v>79</c:v>
                </c:pt>
                <c:pt idx="12">
                  <c:v>79</c:v>
                </c:pt>
                <c:pt idx="13">
                  <c:v>78.5</c:v>
                </c:pt>
                <c:pt idx="14">
                  <c:v>78.2</c:v>
                </c:pt>
                <c:pt idx="15">
                  <c:v>78.099999999999994</c:v>
                </c:pt>
                <c:pt idx="16">
                  <c:v>78.099999999999994</c:v>
                </c:pt>
                <c:pt idx="17">
                  <c:v>77.8</c:v>
                </c:pt>
                <c:pt idx="18">
                  <c:v>77.7</c:v>
                </c:pt>
                <c:pt idx="19">
                  <c:v>76.900000000000006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B6-4EC5-B873-3C92E2F8A31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205 pneumologie a ftizeologie</c:v>
                </c:pt>
                <c:pt idx="1">
                  <c:v>503 úrazové chirurgie</c:v>
                </c:pt>
                <c:pt idx="2">
                  <c:v>306 dětská psychiatrie</c:v>
                </c:pt>
                <c:pt idx="3">
                  <c:v>104 endokrinologie</c:v>
                </c:pt>
                <c:pt idx="4">
                  <c:v>203 přenosné nemoci</c:v>
                </c:pt>
                <c:pt idx="5">
                  <c:v>108 nefrologie</c:v>
                </c:pt>
                <c:pt idx="6">
                  <c:v>502 dětská chirurgie</c:v>
                </c:pt>
                <c:pt idx="7">
                  <c:v>202 klinická hematologie</c:v>
                </c:pt>
                <c:pt idx="8">
                  <c:v>901 klinická psychologie</c:v>
                </c:pt>
                <c:pt idx="9">
                  <c:v>106 geriatrie</c:v>
                </c:pt>
                <c:pt idx="10">
                  <c:v>301 pediatrie</c:v>
                </c:pt>
                <c:pt idx="11">
                  <c:v>601 plastická chirurgie</c:v>
                </c:pt>
                <c:pt idx="12">
                  <c:v>704 dětská otorinolaryngologie</c:v>
                </c:pt>
                <c:pt idx="13">
                  <c:v>019 stomatologická LSPP</c:v>
                </c:pt>
                <c:pt idx="14">
                  <c:v>302 dětská kardiologie</c:v>
                </c:pt>
                <c:pt idx="15">
                  <c:v>403 radioterapie a radiační onkologie</c:v>
                </c:pt>
                <c:pt idx="16">
                  <c:v>204 tělovýchovné lékařství</c:v>
                </c:pt>
                <c:pt idx="17">
                  <c:v>407 nukleární medicína</c:v>
                </c:pt>
                <c:pt idx="18">
                  <c:v>207 alergologie a klinická imunologie</c:v>
                </c:pt>
                <c:pt idx="19">
                  <c:v>6J6 Pracoviště jednodenní péče v oboru ortopedie</c:v>
                </c:pt>
              </c:strCache>
            </c:strRef>
          </c:cat>
          <c:val>
            <c:numRef>
              <c:f>List1!$C$2:$C$21</c:f>
              <c:numCache>
                <c:formatCode>0.0</c:formatCode>
                <c:ptCount val="20"/>
                <c:pt idx="0">
                  <c:v>16.399999999999999</c:v>
                </c:pt>
                <c:pt idx="1">
                  <c:v>16.600000000000001</c:v>
                </c:pt>
                <c:pt idx="2">
                  <c:v>17.3</c:v>
                </c:pt>
                <c:pt idx="3">
                  <c:v>17.3</c:v>
                </c:pt>
                <c:pt idx="4">
                  <c:v>17.3</c:v>
                </c:pt>
                <c:pt idx="5">
                  <c:v>17.5</c:v>
                </c:pt>
                <c:pt idx="6">
                  <c:v>18.899999999999999</c:v>
                </c:pt>
                <c:pt idx="7">
                  <c:v>19.100000000000001</c:v>
                </c:pt>
                <c:pt idx="8">
                  <c:v>19.600000000000001</c:v>
                </c:pt>
                <c:pt idx="9">
                  <c:v>20</c:v>
                </c:pt>
                <c:pt idx="10">
                  <c:v>20.8</c:v>
                </c:pt>
                <c:pt idx="11">
                  <c:v>21</c:v>
                </c:pt>
                <c:pt idx="12">
                  <c:v>21</c:v>
                </c:pt>
                <c:pt idx="13">
                  <c:v>21.5</c:v>
                </c:pt>
                <c:pt idx="14">
                  <c:v>21.8</c:v>
                </c:pt>
                <c:pt idx="15">
                  <c:v>21.9</c:v>
                </c:pt>
                <c:pt idx="16">
                  <c:v>21.9</c:v>
                </c:pt>
                <c:pt idx="17">
                  <c:v>22.2</c:v>
                </c:pt>
                <c:pt idx="18">
                  <c:v>22.3</c:v>
                </c:pt>
                <c:pt idx="19">
                  <c:v>23.1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B6-4EC5-B873-3C92E2F8A31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493848"/>
        <c:axId val="582491104"/>
      </c:barChart>
      <c:catAx>
        <c:axId val="582493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104"/>
        <c:crosses val="autoZero"/>
        <c:auto val="1"/>
        <c:lblAlgn val="ctr"/>
        <c:lblOffset val="100"/>
        <c:noMultiLvlLbl val="0"/>
      </c:catAx>
      <c:valAx>
        <c:axId val="58249110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49384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607 ortopedická protetika</c:v>
                </c:pt>
                <c:pt idx="1">
                  <c:v>807 patologická anatomie</c:v>
                </c:pt>
                <c:pt idx="2">
                  <c:v>703 audiologie</c:v>
                </c:pt>
                <c:pt idx="3">
                  <c:v>507 hrudní chirurgie</c:v>
                </c:pt>
                <c:pt idx="4">
                  <c:v>409 dětská neurologie</c:v>
                </c:pt>
                <c:pt idx="5">
                  <c:v>702 foniatrie</c:v>
                </c:pt>
                <c:pt idx="6">
                  <c:v>109 revmatologie</c:v>
                </c:pt>
                <c:pt idx="7">
                  <c:v>015 čelistní ortopedie</c:v>
                </c:pt>
                <c:pt idx="8">
                  <c:v>603 gynekologie a porodnictví</c:v>
                </c:pt>
                <c:pt idx="9">
                  <c:v>405 dětská dermatologie</c:v>
                </c:pt>
                <c:pt idx="10">
                  <c:v>813 laboratoř alergologická a imunologická</c:v>
                </c:pt>
                <c:pt idx="11">
                  <c:v>014 klinický stomatolog</c:v>
                </c:pt>
                <c:pt idx="12">
                  <c:v>506 neurochirurgie</c:v>
                </c:pt>
                <c:pt idx="13">
                  <c:v>505 kardiochirurgie</c:v>
                </c:pt>
                <c:pt idx="14">
                  <c:v>208 lékařská genetika</c:v>
                </c:pt>
                <c:pt idx="15">
                  <c:v>006 klinická farmacie</c:v>
                </c:pt>
                <c:pt idx="16">
                  <c:v>816 laboratoř lékařské genetiky</c:v>
                </c:pt>
                <c:pt idx="17">
                  <c:v>304 neonatologie</c:v>
                </c:pt>
                <c:pt idx="18">
                  <c:v>707 dětská urologie</c:v>
                </c:pt>
                <c:pt idx="19">
                  <c:v>613 asistovaná reprodukce</c:v>
                </c:pt>
              </c:strCache>
            </c:strRef>
          </c:cat>
          <c:val>
            <c:numRef>
              <c:f>List1!$B$2:$B$21</c:f>
              <c:numCache>
                <c:formatCode>0.0</c:formatCode>
                <c:ptCount val="20"/>
                <c:pt idx="0">
                  <c:v>76.2</c:v>
                </c:pt>
                <c:pt idx="1">
                  <c:v>75.900000000000006</c:v>
                </c:pt>
                <c:pt idx="2">
                  <c:v>75.7</c:v>
                </c:pt>
                <c:pt idx="3">
                  <c:v>75.5</c:v>
                </c:pt>
                <c:pt idx="4">
                  <c:v>75.2</c:v>
                </c:pt>
                <c:pt idx="5">
                  <c:v>75</c:v>
                </c:pt>
                <c:pt idx="6">
                  <c:v>74.400000000000006</c:v>
                </c:pt>
                <c:pt idx="7">
                  <c:v>73.7</c:v>
                </c:pt>
                <c:pt idx="8">
                  <c:v>71.400000000000006</c:v>
                </c:pt>
                <c:pt idx="9">
                  <c:v>71.3</c:v>
                </c:pt>
                <c:pt idx="10">
                  <c:v>70.8</c:v>
                </c:pt>
                <c:pt idx="11">
                  <c:v>68.2</c:v>
                </c:pt>
                <c:pt idx="12">
                  <c:v>67.3</c:v>
                </c:pt>
                <c:pt idx="13">
                  <c:v>67.2</c:v>
                </c:pt>
                <c:pt idx="14">
                  <c:v>62.8</c:v>
                </c:pt>
                <c:pt idx="15">
                  <c:v>62.6</c:v>
                </c:pt>
                <c:pt idx="16">
                  <c:v>59.8</c:v>
                </c:pt>
                <c:pt idx="17">
                  <c:v>56.3</c:v>
                </c:pt>
                <c:pt idx="18">
                  <c:v>54.2</c:v>
                </c:pt>
                <c:pt idx="19">
                  <c:v>33.799999999999997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82D-4BCF-A6A0-F00ABAF038A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607 ortopedická protetika</c:v>
                </c:pt>
                <c:pt idx="1">
                  <c:v>807 patologická anatomie</c:v>
                </c:pt>
                <c:pt idx="2">
                  <c:v>703 audiologie</c:v>
                </c:pt>
                <c:pt idx="3">
                  <c:v>507 hrudní chirurgie</c:v>
                </c:pt>
                <c:pt idx="4">
                  <c:v>409 dětská neurologie</c:v>
                </c:pt>
                <c:pt idx="5">
                  <c:v>702 foniatrie</c:v>
                </c:pt>
                <c:pt idx="6">
                  <c:v>109 revmatologie</c:v>
                </c:pt>
                <c:pt idx="7">
                  <c:v>015 čelistní ortopedie</c:v>
                </c:pt>
                <c:pt idx="8">
                  <c:v>603 gynekologie a porodnictví</c:v>
                </c:pt>
                <c:pt idx="9">
                  <c:v>405 dětská dermatologie</c:v>
                </c:pt>
                <c:pt idx="10">
                  <c:v>813 laboratoř alergologická a imunologická</c:v>
                </c:pt>
                <c:pt idx="11">
                  <c:v>014 klinický stomatolog</c:v>
                </c:pt>
                <c:pt idx="12">
                  <c:v>506 neurochirurgie</c:v>
                </c:pt>
                <c:pt idx="13">
                  <c:v>505 kardiochirurgie</c:v>
                </c:pt>
                <c:pt idx="14">
                  <c:v>208 lékařská genetika</c:v>
                </c:pt>
                <c:pt idx="15">
                  <c:v>006 klinická farmacie</c:v>
                </c:pt>
                <c:pt idx="16">
                  <c:v>816 laboratoř lékařské genetiky</c:v>
                </c:pt>
                <c:pt idx="17">
                  <c:v>304 neonatologie</c:v>
                </c:pt>
                <c:pt idx="18">
                  <c:v>707 dětská urologie</c:v>
                </c:pt>
                <c:pt idx="19">
                  <c:v>613 asistovaná reprodukce</c:v>
                </c:pt>
              </c:strCache>
            </c:strRef>
          </c:cat>
          <c:val>
            <c:numRef>
              <c:f>List1!$C$2:$C$21</c:f>
              <c:numCache>
                <c:formatCode>0.0</c:formatCode>
                <c:ptCount val="20"/>
                <c:pt idx="0">
                  <c:v>23.8</c:v>
                </c:pt>
                <c:pt idx="1">
                  <c:v>24.1</c:v>
                </c:pt>
                <c:pt idx="2">
                  <c:v>24.3</c:v>
                </c:pt>
                <c:pt idx="3">
                  <c:v>24.5</c:v>
                </c:pt>
                <c:pt idx="4">
                  <c:v>24.8</c:v>
                </c:pt>
                <c:pt idx="5">
                  <c:v>25</c:v>
                </c:pt>
                <c:pt idx="6">
                  <c:v>25.6</c:v>
                </c:pt>
                <c:pt idx="7">
                  <c:v>26.3</c:v>
                </c:pt>
                <c:pt idx="8">
                  <c:v>28.6</c:v>
                </c:pt>
                <c:pt idx="9">
                  <c:v>28.7</c:v>
                </c:pt>
                <c:pt idx="10">
                  <c:v>29.2</c:v>
                </c:pt>
                <c:pt idx="11">
                  <c:v>31.8</c:v>
                </c:pt>
                <c:pt idx="12">
                  <c:v>32.700000000000003</c:v>
                </c:pt>
                <c:pt idx="13">
                  <c:v>32.799999999999997</c:v>
                </c:pt>
                <c:pt idx="14">
                  <c:v>37.200000000000003</c:v>
                </c:pt>
                <c:pt idx="15">
                  <c:v>37.4</c:v>
                </c:pt>
                <c:pt idx="16">
                  <c:v>40.200000000000003</c:v>
                </c:pt>
                <c:pt idx="17">
                  <c:v>43.7</c:v>
                </c:pt>
                <c:pt idx="18">
                  <c:v>45.8</c:v>
                </c:pt>
                <c:pt idx="19">
                  <c:v>66.2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82D-4BCF-A6A0-F00ABAF038A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500904"/>
        <c:axId val="582491496"/>
      </c:barChart>
      <c:catAx>
        <c:axId val="582500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496"/>
        <c:crosses val="autoZero"/>
        <c:auto val="1"/>
        <c:lblAlgn val="ctr"/>
        <c:lblOffset val="100"/>
        <c:noMultiLvlLbl val="0"/>
      </c:catAx>
      <c:valAx>
        <c:axId val="58249149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HKK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009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Sheet1!$B$2:$B$16</c:f>
              <c:numCache>
                <c:formatCode>###0.0%</c:formatCode>
                <c:ptCount val="15"/>
                <c:pt idx="0">
                  <c:v>0.32597282273008027</c:v>
                </c:pt>
                <c:pt idx="1">
                  <c:v>0.31976191940520854</c:v>
                </c:pt>
                <c:pt idx="2">
                  <c:v>0.31768662108832196</c:v>
                </c:pt>
                <c:pt idx="3">
                  <c:v>0.31121588167583847</c:v>
                </c:pt>
                <c:pt idx="4">
                  <c:v>0.30919980622715459</c:v>
                </c:pt>
                <c:pt idx="5">
                  <c:v>0.30472692259686535</c:v>
                </c:pt>
                <c:pt idx="6">
                  <c:v>0.30203767885318195</c:v>
                </c:pt>
                <c:pt idx="7">
                  <c:v>0.29199333292178531</c:v>
                </c:pt>
                <c:pt idx="8">
                  <c:v>0.2883278024026672</c:v>
                </c:pt>
                <c:pt idx="9">
                  <c:v>0.28487355537549575</c:v>
                </c:pt>
                <c:pt idx="10">
                  <c:v>0.26762923906353125</c:v>
                </c:pt>
                <c:pt idx="11">
                  <c:v>0.26675333706217591</c:v>
                </c:pt>
                <c:pt idx="12">
                  <c:v>0.25119027247928977</c:v>
                </c:pt>
                <c:pt idx="13">
                  <c:v>0.24211336240061557</c:v>
                </c:pt>
                <c:pt idx="14">
                  <c:v>0.29158115704891385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F80-4F61-8BFC-8169951A7E8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Sheet1!$C$2:$C$16</c:f>
              <c:numCache>
                <c:formatCode>###0.0%</c:formatCode>
                <c:ptCount val="15"/>
                <c:pt idx="0">
                  <c:v>0.59294145906252149</c:v>
                </c:pt>
                <c:pt idx="1">
                  <c:v>0.65025249936789753</c:v>
                </c:pt>
                <c:pt idx="2">
                  <c:v>0.62293646823411708</c:v>
                </c:pt>
                <c:pt idx="3">
                  <c:v>0.62443431779119818</c:v>
                </c:pt>
                <c:pt idx="4">
                  <c:v>0.63881916002407479</c:v>
                </c:pt>
                <c:pt idx="5">
                  <c:v>0.61779861990264429</c:v>
                </c:pt>
                <c:pt idx="6">
                  <c:v>0.64187558156783941</c:v>
                </c:pt>
                <c:pt idx="7">
                  <c:v>0.64051278885527918</c:v>
                </c:pt>
                <c:pt idx="8">
                  <c:v>0.67922149250036734</c:v>
                </c:pt>
                <c:pt idx="9">
                  <c:v>0.54122421709525637</c:v>
                </c:pt>
                <c:pt idx="10">
                  <c:v>0.62037716819803179</c:v>
                </c:pt>
                <c:pt idx="11">
                  <c:v>0.69022388172514415</c:v>
                </c:pt>
                <c:pt idx="12">
                  <c:v>0.68151026201093134</c:v>
                </c:pt>
                <c:pt idx="13">
                  <c:v>0.66792054942862844</c:v>
                </c:pt>
                <c:pt idx="14">
                  <c:v>0.63357070551619854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F80-4F61-8BFC-8169951A7E8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F80-4F61-8BFC-8169951A7E84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Sheet1!$D$2:$D$16</c:f>
              <c:numCache>
                <c:formatCode>###0.0%</c:formatCode>
                <c:ptCount val="15"/>
                <c:pt idx="0">
                  <c:v>7.4171299155857531E-2</c:v>
                </c:pt>
                <c:pt idx="1">
                  <c:v>2.1744329868727662E-2</c:v>
                </c:pt>
                <c:pt idx="2">
                  <c:v>4.8816074704018678E-2</c:v>
                </c:pt>
                <c:pt idx="3">
                  <c:v>5.7806020277834727E-2</c:v>
                </c:pt>
                <c:pt idx="4">
                  <c:v>4.5463219858780698E-2</c:v>
                </c:pt>
                <c:pt idx="5">
                  <c:v>6.6062799778899131E-2</c:v>
                </c:pt>
                <c:pt idx="6">
                  <c:v>4.7981875311855215E-2</c:v>
                </c:pt>
                <c:pt idx="7">
                  <c:v>5.8151737761590223E-2</c:v>
                </c:pt>
                <c:pt idx="8">
                  <c:v>2.316028869137407E-2</c:v>
                </c:pt>
                <c:pt idx="9">
                  <c:v>0.16217464852801114</c:v>
                </c:pt>
                <c:pt idx="10">
                  <c:v>0.10058807389115071</c:v>
                </c:pt>
                <c:pt idx="11">
                  <c:v>3.2471164457075478E-2</c:v>
                </c:pt>
                <c:pt idx="12">
                  <c:v>5.6891501504826518E-2</c:v>
                </c:pt>
                <c:pt idx="13">
                  <c:v>7.651534581516628E-2</c:v>
                </c:pt>
                <c:pt idx="14">
                  <c:v>6.518998860244507E-2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F80-4F61-8BFC-8169951A7E8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Sloupec4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val>
            <c:numRef>
              <c:f>Sheet1!$E$2:$E$16</c:f>
              <c:numCache>
                <c:formatCode>###0.0%</c:formatCode>
                <c:ptCount val="15"/>
                <c:pt idx="0">
                  <c:v>6.9144190515407315E-3</c:v>
                </c:pt>
                <c:pt idx="1">
                  <c:v>8.2412513581664234E-3</c:v>
                </c:pt>
                <c:pt idx="2">
                  <c:v>1.0560835973542326E-2</c:v>
                </c:pt>
                <c:pt idx="3">
                  <c:v>6.5437802551285892E-3</c:v>
                </c:pt>
                <c:pt idx="4">
                  <c:v>6.5178138899898708E-3</c:v>
                </c:pt>
                <c:pt idx="5">
                  <c:v>1.1411657721591213E-2</c:v>
                </c:pt>
                <c:pt idx="6">
                  <c:v>8.1048642671233805E-3</c:v>
                </c:pt>
                <c:pt idx="7">
                  <c:v>9.3421404613453513E-3</c:v>
                </c:pt>
                <c:pt idx="8">
                  <c:v>9.2904164055912682E-3</c:v>
                </c:pt>
                <c:pt idx="9">
                  <c:v>1.1727579001236726E-2</c:v>
                </c:pt>
                <c:pt idx="10">
                  <c:v>1.1405518847286184E-2</c:v>
                </c:pt>
                <c:pt idx="11">
                  <c:v>1.0551616755604599E-2</c:v>
                </c:pt>
                <c:pt idx="12">
                  <c:v>1.0407964004952339E-2</c:v>
                </c:pt>
                <c:pt idx="13">
                  <c:v>1.345074235558975E-2</c:v>
                </c:pt>
                <c:pt idx="14">
                  <c:v>9.658148832442523E-3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CF80-4F61-8BFC-8169951A7E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9127456"/>
        <c:axId val="459126672"/>
      </c:barChart>
      <c:catAx>
        <c:axId val="4591274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9126672"/>
        <c:crosses val="autoZero"/>
        <c:auto val="1"/>
        <c:lblAlgn val="ctr"/>
        <c:lblOffset val="100"/>
        <c:noMultiLvlLbl val="0"/>
      </c:catAx>
      <c:valAx>
        <c:axId val="459126672"/>
        <c:scaling>
          <c:orientation val="minMax"/>
          <c:max val="1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912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Obyvatel JMK zemřel na území kraje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A7D-4747-9937-EB1E31999D83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A7D-4747-9937-EB1E31999D8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A7D-4747-9937-EB1E31999D83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A7D-4747-9937-EB1E31999D83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Neurodegenerativní onemocnění</c:v>
                </c:pt>
                <c:pt idx="7">
                  <c:v>Onemocnění ledvin</c:v>
                </c:pt>
                <c:pt idx="8">
                  <c:v>Alzheimerova nemoc, demence a senilita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List1!$B$2:$B$12</c:f>
              <c:numCache>
                <c:formatCode>###0.0%</c:formatCode>
                <c:ptCount val="11"/>
                <c:pt idx="0">
                  <c:v>0.44902050811141719</c:v>
                </c:pt>
                <c:pt idx="1">
                  <c:v>0.25258647076828894</c:v>
                </c:pt>
                <c:pt idx="2">
                  <c:v>5.1224364860728497E-2</c:v>
                </c:pt>
                <c:pt idx="3">
                  <c:v>4.1995714722987444E-2</c:v>
                </c:pt>
                <c:pt idx="4">
                  <c:v>2.2497704315886137E-2</c:v>
                </c:pt>
                <c:pt idx="5">
                  <c:v>1.55188246097337E-2</c:v>
                </c:pt>
                <c:pt idx="6">
                  <c:v>3.8414447505356595E-3</c:v>
                </c:pt>
                <c:pt idx="7">
                  <c:v>3.290480563207836E-3</c:v>
                </c:pt>
                <c:pt idx="8">
                  <c:v>1.8059381695745332E-3</c:v>
                </c:pt>
                <c:pt idx="9">
                  <c:v>3.0609121518212428E-5</c:v>
                </c:pt>
                <c:pt idx="10">
                  <c:v>0.15818794000612182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A7D-4747-9937-EB1E31999D83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Obyvatel JMK zemřel v ZZ jiného kraje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Neurodegenerativní onemocnění</c:v>
                </c:pt>
                <c:pt idx="7">
                  <c:v>Onemocnění ledvin</c:v>
                </c:pt>
                <c:pt idx="8">
                  <c:v>Alzheimerova nemoc, demence a senilita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List1!$C$2:$C$12</c:f>
              <c:numCache>
                <c:formatCode>###0.0%</c:formatCode>
                <c:ptCount val="11"/>
                <c:pt idx="0">
                  <c:v>0.38007683863885838</c:v>
                </c:pt>
                <c:pt idx="1">
                  <c:v>0.22996706915477497</c:v>
                </c:pt>
                <c:pt idx="2">
                  <c:v>5.1866081229418229E-2</c:v>
                </c:pt>
                <c:pt idx="3">
                  <c:v>7.1899012074643248E-2</c:v>
                </c:pt>
                <c:pt idx="4">
                  <c:v>3.2930845225027441E-2</c:v>
                </c:pt>
                <c:pt idx="5">
                  <c:v>1.4818880351262349E-2</c:v>
                </c:pt>
                <c:pt idx="6">
                  <c:v>6.5861690450054874E-3</c:v>
                </c:pt>
                <c:pt idx="7">
                  <c:v>3.2930845225027437E-3</c:v>
                </c:pt>
                <c:pt idx="8">
                  <c:v>4.9396267837541162E-3</c:v>
                </c:pt>
                <c:pt idx="9">
                  <c:v>2.7442371020856203E-4</c:v>
                </c:pt>
                <c:pt idx="10">
                  <c:v>0.20334796926454446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A7D-4747-9937-EB1E31999D83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Obyvatel jiného kraje zemřel v ZZ v JMK</c:v>
                </c:pt>
              </c:strCache>
            </c:strRef>
          </c:tx>
          <c:spPr>
            <a:solidFill>
              <a:srgbClr val="ED7D3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Neurodegenerativní onemocnění</c:v>
                </c:pt>
                <c:pt idx="7">
                  <c:v>Onemocnění ledvin</c:v>
                </c:pt>
                <c:pt idx="8">
                  <c:v>Alzheimerova nemoc, demence a senilita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List1!$D$2:$D$12</c:f>
              <c:numCache>
                <c:formatCode>###0.0%</c:formatCode>
                <c:ptCount val="11"/>
                <c:pt idx="0">
                  <c:v>0.36985953801810578</c:v>
                </c:pt>
                <c:pt idx="1">
                  <c:v>0.29743636585068811</c:v>
                </c:pt>
                <c:pt idx="2">
                  <c:v>3.6394267852068361E-2</c:v>
                </c:pt>
                <c:pt idx="3">
                  <c:v>4.4838225145130514E-2</c:v>
                </c:pt>
                <c:pt idx="4">
                  <c:v>2.3170137620265499E-2</c:v>
                </c:pt>
                <c:pt idx="5">
                  <c:v>2.7341371331141152E-2</c:v>
                </c:pt>
                <c:pt idx="6">
                  <c:v>4.4858523119392681E-3</c:v>
                </c:pt>
                <c:pt idx="7">
                  <c:v>3.4608046116997525E-3</c:v>
                </c:pt>
                <c:pt idx="8">
                  <c:v>1.562944018186985E-3</c:v>
                </c:pt>
                <c:pt idx="9">
                  <c:v>1.0148987131084318E-4</c:v>
                </c:pt>
                <c:pt idx="10">
                  <c:v>0.19134900336946373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A7D-4747-9937-EB1E31999D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  <c:max val="0.8"/>
          <c:min val="0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cs-CZ"/>
          </a:p>
        </c:txPr>
        <c:crossAx val="22862988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Obyvatel HKK zemřel na území kraje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5DA-460D-B58E-0B62B5CCEA9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5DA-460D-B58E-0B62B5CCEA99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65DA-460D-B58E-0B62B5CCEA9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5DA-460D-B58E-0B62B5CCEA99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Fakultní nemocnice</c:v>
                </c:pt>
                <c:pt idx="3">
                  <c:v>Léčebna pro dlouhodobě nemocné (LDN)</c:v>
                </c:pt>
                <c:pt idx="4">
                  <c:v>Hospic</c:v>
                </c:pt>
                <c:pt idx="5">
                  <c:v>Na ulici, při převozu</c:v>
                </c:pt>
                <c:pt idx="6">
                  <c:v>Nemocnice následné péče</c:v>
                </c:pt>
                <c:pt idx="7">
                  <c:v>Psychiatrická léčebna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List1!$B$2:$B$11</c:f>
              <c:numCache>
                <c:formatCode>###0.0%</c:formatCode>
                <c:ptCount val="10"/>
                <c:pt idx="0">
                  <c:v>0.34602732599947977</c:v>
                </c:pt>
                <c:pt idx="1">
                  <c:v>0.30802184855949449</c:v>
                </c:pt>
                <c:pt idx="2">
                  <c:v>0.13383007695956181</c:v>
                </c:pt>
                <c:pt idx="3">
                  <c:v>8.3630410501996669E-2</c:v>
                </c:pt>
                <c:pt idx="4">
                  <c:v>4.5946235407518472E-2</c:v>
                </c:pt>
                <c:pt idx="5">
                  <c:v>2.265946541409752E-2</c:v>
                </c:pt>
                <c:pt idx="6">
                  <c:v>0</c:v>
                </c:pt>
                <c:pt idx="7">
                  <c:v>0</c:v>
                </c:pt>
                <c:pt idx="8">
                  <c:v>3.4914854878440614E-2</c:v>
                </c:pt>
                <c:pt idx="9">
                  <c:v>2.4969782279410643E-2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5DA-460D-B58E-0B62B5CCEA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Obyvatel HKK zemřel v ZZ jiného kraje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Fakultní nemocnice</c:v>
                </c:pt>
                <c:pt idx="3">
                  <c:v>Léčebna pro dlouhodobě nemocné (LDN)</c:v>
                </c:pt>
                <c:pt idx="4">
                  <c:v>Hospic</c:v>
                </c:pt>
                <c:pt idx="5">
                  <c:v>Na ulici, při převozu</c:v>
                </c:pt>
                <c:pt idx="6">
                  <c:v>Nemocnice následné péče</c:v>
                </c:pt>
                <c:pt idx="7">
                  <c:v>Psychiatrická léčebna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List1!$C$2:$C$11</c:f>
              <c:numCache>
                <c:formatCode>###0.0%</c:formatCode>
                <c:ptCount val="10"/>
                <c:pt idx="0">
                  <c:v>0.41936368623148662</c:v>
                </c:pt>
                <c:pt idx="1">
                  <c:v>0</c:v>
                </c:pt>
                <c:pt idx="2">
                  <c:v>7.9813494240263308E-2</c:v>
                </c:pt>
                <c:pt idx="3">
                  <c:v>9.7915523861766315E-2</c:v>
                </c:pt>
                <c:pt idx="4">
                  <c:v>4.882062534284147E-2</c:v>
                </c:pt>
                <c:pt idx="5">
                  <c:v>0</c:v>
                </c:pt>
                <c:pt idx="6">
                  <c:v>4.2786615469007125E-2</c:v>
                </c:pt>
                <c:pt idx="7">
                  <c:v>0.11848601206801974</c:v>
                </c:pt>
                <c:pt idx="8">
                  <c:v>0.19281404278661549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5DA-460D-B58E-0B62B5CCEA9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Obyvatel jiného kraje zemřel v ZZ v HKK</c:v>
                </c:pt>
              </c:strCache>
            </c:strRef>
          </c:tx>
          <c:spPr>
            <a:solidFill>
              <a:srgbClr val="ED7D3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Fakultní nemocnice</c:v>
                </c:pt>
                <c:pt idx="3">
                  <c:v>Léčebna pro dlouhodobě nemocné (LDN)</c:v>
                </c:pt>
                <c:pt idx="4">
                  <c:v>Hospic</c:v>
                </c:pt>
                <c:pt idx="5">
                  <c:v>Na ulici, při převozu</c:v>
                </c:pt>
                <c:pt idx="6">
                  <c:v>Nemocnice následné péče</c:v>
                </c:pt>
                <c:pt idx="7">
                  <c:v>Psychiatrická léčebna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List1!$D$2:$D$11</c:f>
              <c:numCache>
                <c:formatCode>###0.0%</c:formatCode>
                <c:ptCount val="10"/>
                <c:pt idx="0">
                  <c:v>0.28492697712868559</c:v>
                </c:pt>
                <c:pt idx="1">
                  <c:v>0</c:v>
                </c:pt>
                <c:pt idx="2">
                  <c:v>0.4907688068338385</c:v>
                </c:pt>
                <c:pt idx="3">
                  <c:v>6.172499311104987E-2</c:v>
                </c:pt>
                <c:pt idx="4">
                  <c:v>9.5067511711215205E-2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6.7511711215210796E-2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5DA-460D-B58E-0B62B5CCEA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  <c:max val="0.8"/>
          <c:min val="0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cs-CZ"/>
          </a:p>
        </c:txPr>
        <c:crossAx val="22862988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06C-4FF1-8D79-1F683308385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06C-4FF1-8D79-1F6833083851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06C-4FF1-8D79-1F6833083851}"/>
                </c:ext>
              </c:extLst>
            </c:dLbl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406C-4FF1-8D79-1F68330838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0.94956290428120915</c:v>
                </c:pt>
                <c:pt idx="1">
                  <c:v>5.0437095718790834E-2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06C-4FF1-8D79-1F68330838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</cdr:x>
      <cdr:y>0.04028</cdr:y>
    </cdr:from>
    <cdr:to>
      <cdr:x>0.70608</cdr:x>
      <cdr:y>0.07164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3161840" y="273928"/>
          <a:ext cx="1303172" cy="21324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cs-CZ" sz="11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715494-898A-4609-973F-F31EEEAEE1B9}" type="datetimeFigureOut">
              <a:rPr lang="en-US" smtClean="0"/>
              <a:t>2/16/2020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52C68A-7414-47CD-B786-53FC7BDEE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61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220709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655316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640552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884366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7F5C0A-D15A-40B7-9AD0-1092460FC3E4}" type="slidenum">
              <a:rPr lang="cs-CZ" smtClean="0"/>
              <a:pPr/>
              <a:t>37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376736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7F5C0A-D15A-40B7-9AD0-1092460FC3E4}" type="slidenum">
              <a:rPr lang="cs-CZ" smtClean="0"/>
              <a:pPr/>
              <a:t>38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039259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f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22" name="Obrázek 6">
            <a:extLst>
              <a:ext uri="{FF2B5EF4-FFF2-40B4-BE49-F238E27FC236}">
                <a16:creationId xmlns:a16="http://schemas.microsoft.com/office/drawing/2014/main" id="{72C17CC8-640C-48B1-B276-7E3CB95D816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042" y="4949281"/>
            <a:ext cx="855153" cy="801706"/>
          </a:xfrm>
          <a:prstGeom prst="rect">
            <a:avLst/>
          </a:prstGeom>
        </p:spPr>
      </p:pic>
      <p:sp>
        <p:nvSpPr>
          <p:cNvPr id="20" name="Rovnoramenný trojúhelník 19">
            <a:extLst>
              <a:ext uri="{FF2B5EF4-FFF2-40B4-BE49-F238E27FC236}">
                <a16:creationId xmlns:a16="http://schemas.microsoft.com/office/drawing/2014/main" id="{7560E9DC-85C3-4664-B187-0757997F1379}"/>
              </a:ext>
            </a:extLst>
          </p:cNvPr>
          <p:cNvSpPr/>
          <p:nvPr userDrawn="1"/>
        </p:nvSpPr>
        <p:spPr>
          <a:xfrm rot="1106797">
            <a:off x="9887333" y="3816493"/>
            <a:ext cx="962460" cy="1401667"/>
          </a:xfrm>
          <a:prstGeom prst="triangle">
            <a:avLst>
              <a:gd name="adj" fmla="val 44358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Ovál 20">
            <a:extLst>
              <a:ext uri="{FF2B5EF4-FFF2-40B4-BE49-F238E27FC236}">
                <a16:creationId xmlns:a16="http://schemas.microsoft.com/office/drawing/2014/main" id="{BBCA6805-0701-4C42-BE08-2659837D8D48}"/>
              </a:ext>
            </a:extLst>
          </p:cNvPr>
          <p:cNvSpPr/>
          <p:nvPr userDrawn="1"/>
        </p:nvSpPr>
        <p:spPr>
          <a:xfrm>
            <a:off x="9573906" y="4835335"/>
            <a:ext cx="1029600" cy="10296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Ovál 23">
            <a:extLst>
              <a:ext uri="{FF2B5EF4-FFF2-40B4-BE49-F238E27FC236}">
                <a16:creationId xmlns:a16="http://schemas.microsoft.com/office/drawing/2014/main" id="{63C10D8F-6E36-4E34-AF31-D646702D7DDB}"/>
              </a:ext>
            </a:extLst>
          </p:cNvPr>
          <p:cNvSpPr/>
          <p:nvPr userDrawn="1"/>
        </p:nvSpPr>
        <p:spPr>
          <a:xfrm>
            <a:off x="9643042" y="4904471"/>
            <a:ext cx="891327" cy="891327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5" name="Obrázek 24">
            <a:extLst>
              <a:ext uri="{FF2B5EF4-FFF2-40B4-BE49-F238E27FC236}">
                <a16:creationId xmlns:a16="http://schemas.microsoft.com/office/drawing/2014/main" id="{09C672E7-11A5-4C6B-82CA-C2AB50DCAE9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042" y="4999085"/>
            <a:ext cx="856076" cy="670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17771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 -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0295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9" name="Přímá spojnice 8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9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 -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9644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3.gi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emf"/><Relationship Id="rId5" Type="http://schemas.openxmlformats.org/officeDocument/2006/relationships/image" Target="../media/image1.emf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4F37910D-F120-4114-8358-60F61E2E80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A996E8-D44D-4D29-B5B3-6A5042537ABD}" type="datetimeFigureOut">
              <a:rPr lang="cs-CZ" smtClean="0"/>
              <a:t>16.02.2020</a:t>
            </a:fld>
            <a:endParaRPr lang="cs-CZ" dirty="0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7A43518-2B36-4A43-975E-CA24246CE7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 dirty="0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FA21C1-724A-4575-BEF1-4E328ABE7A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3C84DE-2398-4D7B-94B3-F67D47F3B35D}" type="slidenum">
              <a:rPr lang="cs-CZ" smtClean="0"/>
              <a:t>‹#›</a:t>
            </a:fld>
            <a:endParaRPr lang="cs-CZ"/>
          </a:p>
        </p:txBody>
      </p:sp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0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11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pic>
        <p:nvPicPr>
          <p:cNvPr id="16" name="Obrázek 15">
            <a:extLst>
              <a:ext uri="{FF2B5EF4-FFF2-40B4-BE49-F238E27FC236}">
                <a16:creationId xmlns:a16="http://schemas.microsoft.com/office/drawing/2014/main" id="{A9C69C43-61CF-4B98-A9B3-07045AC1FDD2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0399" y="119601"/>
            <a:ext cx="367200" cy="411266"/>
          </a:xfrm>
          <a:prstGeom prst="rect">
            <a:avLst/>
          </a:prstGeom>
        </p:spPr>
      </p:pic>
      <p:pic>
        <p:nvPicPr>
          <p:cNvPr id="19" name="Obrázek 18">
            <a:extLst>
              <a:ext uri="{FF2B5EF4-FFF2-40B4-BE49-F238E27FC236}">
                <a16:creationId xmlns:a16="http://schemas.microsoft.com/office/drawing/2014/main" id="{5CF096C6-2F0E-42E2-B39F-AD57CEF271DB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0843" y="101911"/>
            <a:ext cx="1100002" cy="48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7997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11" Type="http://schemas.openxmlformats.org/officeDocument/2006/relationships/chart" Target="../charts/chart9.xml"/><Relationship Id="rId5" Type="http://schemas.openxmlformats.org/officeDocument/2006/relationships/chart" Target="../charts/chart3.xml"/><Relationship Id="rId10" Type="http://schemas.openxmlformats.org/officeDocument/2006/relationships/chart" Target="../charts/chart8.xml"/><Relationship Id="rId4" Type="http://schemas.openxmlformats.org/officeDocument/2006/relationships/chart" Target="../charts/chart2.xml"/><Relationship Id="rId9" Type="http://schemas.openxmlformats.org/officeDocument/2006/relationships/chart" Target="../charts/char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chart" Target="../charts/chart20.xml"/><Relationship Id="rId18" Type="http://schemas.openxmlformats.org/officeDocument/2006/relationships/chart" Target="../charts/chart25.xml"/><Relationship Id="rId3" Type="http://schemas.openxmlformats.org/officeDocument/2006/relationships/chart" Target="../charts/chart10.xml"/><Relationship Id="rId7" Type="http://schemas.openxmlformats.org/officeDocument/2006/relationships/chart" Target="../charts/chart14.xml"/><Relationship Id="rId12" Type="http://schemas.openxmlformats.org/officeDocument/2006/relationships/chart" Target="../charts/chart19.xml"/><Relationship Id="rId17" Type="http://schemas.openxmlformats.org/officeDocument/2006/relationships/chart" Target="../charts/chart24.xml"/><Relationship Id="rId2" Type="http://schemas.openxmlformats.org/officeDocument/2006/relationships/notesSlide" Target="../notesSlides/notesSlide2.xml"/><Relationship Id="rId16" Type="http://schemas.openxmlformats.org/officeDocument/2006/relationships/chart" Target="../charts/chart2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11" Type="http://schemas.openxmlformats.org/officeDocument/2006/relationships/chart" Target="../charts/chart18.xml"/><Relationship Id="rId5" Type="http://schemas.openxmlformats.org/officeDocument/2006/relationships/chart" Target="../charts/chart12.xml"/><Relationship Id="rId15" Type="http://schemas.openxmlformats.org/officeDocument/2006/relationships/chart" Target="../charts/chart22.xml"/><Relationship Id="rId10" Type="http://schemas.openxmlformats.org/officeDocument/2006/relationships/chart" Target="../charts/chart17.xml"/><Relationship Id="rId4" Type="http://schemas.openxmlformats.org/officeDocument/2006/relationships/chart" Target="../charts/chart11.xml"/><Relationship Id="rId9" Type="http://schemas.openxmlformats.org/officeDocument/2006/relationships/chart" Target="../charts/chart16.xml"/><Relationship Id="rId14" Type="http://schemas.openxmlformats.org/officeDocument/2006/relationships/chart" Target="../charts/chart2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4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5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7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8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8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8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.xml"/><Relationship Id="rId13" Type="http://schemas.openxmlformats.org/officeDocument/2006/relationships/chart" Target="../charts/chart36.xml"/><Relationship Id="rId18" Type="http://schemas.openxmlformats.org/officeDocument/2006/relationships/chart" Target="../charts/chart41.xml"/><Relationship Id="rId3" Type="http://schemas.openxmlformats.org/officeDocument/2006/relationships/chart" Target="../charts/chart26.xml"/><Relationship Id="rId7" Type="http://schemas.openxmlformats.org/officeDocument/2006/relationships/chart" Target="../charts/chart30.xml"/><Relationship Id="rId12" Type="http://schemas.openxmlformats.org/officeDocument/2006/relationships/chart" Target="../charts/chart35.xml"/><Relationship Id="rId17" Type="http://schemas.openxmlformats.org/officeDocument/2006/relationships/chart" Target="../charts/chart40.xml"/><Relationship Id="rId2" Type="http://schemas.openxmlformats.org/officeDocument/2006/relationships/notesSlide" Target="../notesSlides/notesSlide3.xml"/><Relationship Id="rId16" Type="http://schemas.openxmlformats.org/officeDocument/2006/relationships/chart" Target="../charts/chart3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11" Type="http://schemas.openxmlformats.org/officeDocument/2006/relationships/chart" Target="../charts/chart34.xml"/><Relationship Id="rId5" Type="http://schemas.openxmlformats.org/officeDocument/2006/relationships/chart" Target="../charts/chart28.xml"/><Relationship Id="rId15" Type="http://schemas.openxmlformats.org/officeDocument/2006/relationships/chart" Target="../charts/chart38.xml"/><Relationship Id="rId10" Type="http://schemas.openxmlformats.org/officeDocument/2006/relationships/chart" Target="../charts/chart33.xml"/><Relationship Id="rId4" Type="http://schemas.openxmlformats.org/officeDocument/2006/relationships/chart" Target="../charts/chart27.xml"/><Relationship Id="rId9" Type="http://schemas.openxmlformats.org/officeDocument/2006/relationships/chart" Target="../charts/chart32.xml"/><Relationship Id="rId14" Type="http://schemas.openxmlformats.org/officeDocument/2006/relationships/chart" Target="../charts/chart3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8.xml"/><Relationship Id="rId2" Type="http://schemas.openxmlformats.org/officeDocument/2006/relationships/chart" Target="../charts/chart87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13" Type="http://schemas.openxmlformats.org/officeDocument/2006/relationships/chart" Target="../charts/chart52.xml"/><Relationship Id="rId3" Type="http://schemas.openxmlformats.org/officeDocument/2006/relationships/chart" Target="../charts/chart42.xml"/><Relationship Id="rId7" Type="http://schemas.openxmlformats.org/officeDocument/2006/relationships/chart" Target="../charts/chart46.xml"/><Relationship Id="rId12" Type="http://schemas.openxmlformats.org/officeDocument/2006/relationships/chart" Target="../charts/chart5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5.xml"/><Relationship Id="rId11" Type="http://schemas.openxmlformats.org/officeDocument/2006/relationships/chart" Target="../charts/chart50.xml"/><Relationship Id="rId5" Type="http://schemas.openxmlformats.org/officeDocument/2006/relationships/chart" Target="../charts/chart44.xml"/><Relationship Id="rId10" Type="http://schemas.openxmlformats.org/officeDocument/2006/relationships/chart" Target="../charts/chart49.xml"/><Relationship Id="rId4" Type="http://schemas.openxmlformats.org/officeDocument/2006/relationships/chart" Target="../charts/chart43.xml"/><Relationship Id="rId9" Type="http://schemas.openxmlformats.org/officeDocument/2006/relationships/chart" Target="../charts/chart48.xml"/><Relationship Id="rId14" Type="http://schemas.openxmlformats.org/officeDocument/2006/relationships/chart" Target="../charts/chart5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2490" y="5011853"/>
            <a:ext cx="11116463" cy="468000"/>
          </a:xfrm>
        </p:spPr>
        <p:txBody>
          <a:bodyPr/>
          <a:lstStyle/>
          <a:p>
            <a:r>
              <a:rPr lang="cs-CZ" dirty="0"/>
              <a:t>Podíl obyvatel HKK na objemu </a:t>
            </a:r>
          </a:p>
          <a:p>
            <a:r>
              <a:rPr lang="cs-CZ" dirty="0"/>
              <a:t>vybraných zdravotních služeb v ČR </a:t>
            </a:r>
          </a:p>
        </p:txBody>
      </p:sp>
    </p:spTree>
    <p:extLst>
      <p:ext uri="{BB962C8B-B14F-4D97-AF65-F5344CB8AC3E}">
        <p14:creationId xmlns:p14="http://schemas.microsoft.com/office/powerpoint/2010/main" val="37526190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398815" y="-1275381"/>
            <a:ext cx="153799" cy="8822477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6389215" y="1267803"/>
            <a:ext cx="151629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- péče o rodičky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rodiček s daným bydlištěm a porodem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740619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Zobrazeno pouze s procentuálním zastoupením &gt;= 10 %. 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6FD9982D-09D1-441C-BB06-EFF44F4A2194}"/>
              </a:ext>
            </a:extLst>
          </p:cNvPr>
          <p:cNvSpPr txBox="1"/>
          <p:nvPr/>
        </p:nvSpPr>
        <p:spPr>
          <a:xfrm>
            <a:off x="212361" y="53989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Zdroj: </a:t>
            </a:r>
            <a:r>
              <a:rPr lang="cs-CZ" sz="1400" dirty="0"/>
              <a:t>ÚZIS ČR – NRRZ – Rodička</a:t>
            </a:r>
          </a:p>
        </p:txBody>
      </p:sp>
      <p:graphicFrame>
        <p:nvGraphicFramePr>
          <p:cNvPr id="32" name="Graf 31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6669425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- péče o rodičky (2018)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1607460" y="3518341"/>
            <a:ext cx="42666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621673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rodiček s daným bydlištěm a porodem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6FD9982D-09D1-441C-BB06-EFF44F4A2194}"/>
              </a:ext>
            </a:extLst>
          </p:cNvPr>
          <p:cNvSpPr txBox="1"/>
          <p:nvPr/>
        </p:nvSpPr>
        <p:spPr>
          <a:xfrm>
            <a:off x="212361" y="53989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Zdroj: </a:t>
            </a:r>
            <a:r>
              <a:rPr lang="cs-CZ" sz="1400" dirty="0"/>
              <a:t>ÚZIS ČR – NRRZ – Rodička</a:t>
            </a:r>
          </a:p>
        </p:txBody>
      </p:sp>
      <p:graphicFrame>
        <p:nvGraphicFramePr>
          <p:cNvPr id="12" name="Tabulka 3">
            <a:extLst>
              <a:ext uri="{FF2B5EF4-FFF2-40B4-BE49-F238E27FC236}">
                <a16:creationId xmlns:a16="http://schemas.microsoft.com/office/drawing/2014/main" id="{5FE7B0CE-AE2E-4CEF-A964-4670125823D1}"/>
              </a:ext>
            </a:extLst>
          </p:cNvPr>
          <p:cNvGraphicFramePr>
            <a:graphicFrameLocks noGrp="1"/>
          </p:cNvGraphicFramePr>
          <p:nvPr/>
        </p:nvGraphicFramePr>
        <p:xfrm>
          <a:off x="1019232" y="129019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92,1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3" name="Obdélník 13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6756826" y="1251522"/>
            <a:ext cx="685799" cy="505679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224153" y="-1558142"/>
            <a:ext cx="307777" cy="1112920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TextovéPole 10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690471" y="884269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</p:spTree>
    <p:extLst>
      <p:ext uri="{BB962C8B-B14F-4D97-AF65-F5344CB8AC3E}">
        <p14:creationId xmlns:p14="http://schemas.microsoft.com/office/powerpoint/2010/main" val="753726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51464" y="-1214493"/>
            <a:ext cx="153797" cy="871718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6380979" y="1267803"/>
            <a:ext cx="168102" cy="5462511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akutní hospitalizace s operací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s operací,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0CA1D50C-86F8-4D46-B4B7-0DC0C363A401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5707845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ovéPole 19">
            <a:extLst>
              <a:ext uri="{FF2B5EF4-FFF2-40B4-BE49-F238E27FC236}">
                <a16:creationId xmlns:a16="http://schemas.microsoft.com/office/drawing/2014/main" id="{BF71EC14-2193-408D-8EC8-C68D488B2AAF}"/>
              </a:ext>
            </a:extLst>
          </p:cNvPr>
          <p:cNvSpPr txBox="1"/>
          <p:nvPr/>
        </p:nvSpPr>
        <p:spPr>
          <a:xfrm>
            <a:off x="200025" y="528115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s operací,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akutní hospitalizace s operací (2018)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7E36150-69BE-497E-B000-143A1B0AB323}"/>
              </a:ext>
            </a:extLst>
          </p:cNvPr>
          <p:cNvSpPr txBox="1"/>
          <p:nvPr/>
        </p:nvSpPr>
        <p:spPr>
          <a:xfrm>
            <a:off x="2396331" y="893831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7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6484798" y="1358574"/>
            <a:ext cx="685799" cy="5090352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367334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528605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600" dirty="0" smtClean="0"/>
              <a:t>Z</a:t>
            </a:r>
            <a:r>
              <a:rPr lang="cs-CZ" sz="2600" dirty="0" smtClean="0"/>
              <a:t>dravotnictví </a:t>
            </a:r>
            <a:r>
              <a:rPr lang="cs-CZ" sz="2600" dirty="0"/>
              <a:t>HKK – akutní hospitalizace bez operace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A4AE4D21-E184-4FF2-83FB-A573815DCB74}"/>
              </a:ext>
            </a:extLst>
          </p:cNvPr>
          <p:cNvSpPr/>
          <p:nvPr/>
        </p:nvSpPr>
        <p:spPr>
          <a:xfrm rot="5400000">
            <a:off x="5398817" y="-1275380"/>
            <a:ext cx="153795" cy="8822477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7EF2EEEC-3A3D-452A-8284-74BF1F39B461}"/>
              </a:ext>
            </a:extLst>
          </p:cNvPr>
          <p:cNvSpPr/>
          <p:nvPr/>
        </p:nvSpPr>
        <p:spPr>
          <a:xfrm>
            <a:off x="6372735" y="1267803"/>
            <a:ext cx="192822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2A11E1BF-2629-4423-B06A-F397A51069ED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9AC5C55A-3929-47C2-9672-1793D39E0C6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01494F71-CF91-4E0D-82B9-BAD6F6B162BE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812EF828-2FCF-4273-B300-92BCA696BFA3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5B9E5E9E-95D8-44CE-AD3C-34532461C461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bez operace,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2C75B6DF-2FDE-448B-A5AD-228106A543D3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E09A2377-5D83-4BE8-B278-287CE980F36B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636990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ovéPole 19">
            <a:extLst>
              <a:ext uri="{FF2B5EF4-FFF2-40B4-BE49-F238E27FC236}">
                <a16:creationId xmlns:a16="http://schemas.microsoft.com/office/drawing/2014/main" id="{637CAD1B-37D8-4EDA-91C1-88E37B4408FB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bez operace,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600" dirty="0" smtClean="0"/>
              <a:t>Zdravotnictví </a:t>
            </a:r>
            <a:r>
              <a:rPr lang="cs-CZ" sz="2600" dirty="0"/>
              <a:t>HKK – akutní hospitalizace bez operace (2018)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7E36150-69BE-497E-B000-143A1B0AB323}"/>
              </a:ext>
            </a:extLst>
          </p:cNvPr>
          <p:cNvSpPr txBox="1"/>
          <p:nvPr/>
        </p:nvSpPr>
        <p:spPr>
          <a:xfrm>
            <a:off x="2396331" y="855194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6484812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350866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860469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neakutní hospitalizace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60CFBC6D-88A8-4600-8102-1AB0A43AD520}"/>
              </a:ext>
            </a:extLst>
          </p:cNvPr>
          <p:cNvSpPr/>
          <p:nvPr/>
        </p:nvSpPr>
        <p:spPr>
          <a:xfrm rot="5400000">
            <a:off x="5434985" y="-1230971"/>
            <a:ext cx="162039" cy="8741894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DC62E1DD-36CF-4452-81B7-4C890BD423E6}"/>
              </a:ext>
            </a:extLst>
          </p:cNvPr>
          <p:cNvSpPr/>
          <p:nvPr/>
        </p:nvSpPr>
        <p:spPr>
          <a:xfrm>
            <a:off x="6389218" y="1267803"/>
            <a:ext cx="151626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3662B233-CABD-4966-B83A-439C52FF800C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AE8FE77C-0747-46E8-9678-0A2970B1889A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11747D2E-45FB-41D6-B0F1-184FC9419A44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0D10B03F-3DA3-4975-B336-31E7C03B71EA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72756785-146D-464C-BA3E-563B2BB78F06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3AD7445-080C-443F-9CE7-F0BCA6296A67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350378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neakutní hospitalizace (2018)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7E36150-69BE-497E-B000-143A1B0AB323}"/>
              </a:ext>
            </a:extLst>
          </p:cNvPr>
          <p:cNvSpPr txBox="1"/>
          <p:nvPr/>
        </p:nvSpPr>
        <p:spPr>
          <a:xfrm>
            <a:off x="2396331" y="855194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5,6%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6484807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359091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C8D67658-84C2-45E1-8123-14F3024BAFC5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 s pobytem na následném lůžku.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</p:spTree>
    <p:extLst>
      <p:ext uri="{BB962C8B-B14F-4D97-AF65-F5344CB8AC3E}">
        <p14:creationId xmlns:p14="http://schemas.microsoft.com/office/powerpoint/2010/main" val="30047078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příjem k akutní hospitalizaci od ZZS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60CFBC6D-88A8-4600-8102-1AB0A43AD520}"/>
              </a:ext>
            </a:extLst>
          </p:cNvPr>
          <p:cNvSpPr/>
          <p:nvPr/>
        </p:nvSpPr>
        <p:spPr>
          <a:xfrm rot="5400000">
            <a:off x="5402935" y="-1263023"/>
            <a:ext cx="145559" cy="8822477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DC62E1DD-36CF-4452-81B7-4C890BD423E6}"/>
              </a:ext>
            </a:extLst>
          </p:cNvPr>
          <p:cNvSpPr/>
          <p:nvPr/>
        </p:nvSpPr>
        <p:spPr>
          <a:xfrm>
            <a:off x="6380982" y="1267803"/>
            <a:ext cx="168100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3662B233-CABD-4966-B83A-439C52FF800C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AE8FE77C-0747-46E8-9678-0A2970B1889A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11747D2E-45FB-41D6-B0F1-184FC9419A44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0D10B03F-3DA3-4975-B336-31E7C03B71EA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72756785-146D-464C-BA3E-563B2BB78F06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67285070-FC3C-4ECB-8EC6-F99BF3C3724F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hospitalizace, které byly zahájeny přijetím od ZZS.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3AD7445-080C-443F-9CE7-F0BCA6296A67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609283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ovéPole 12">
            <a:extLst>
              <a:ext uri="{FF2B5EF4-FFF2-40B4-BE49-F238E27FC236}">
                <a16:creationId xmlns:a16="http://schemas.microsoft.com/office/drawing/2014/main" id="{B7E36150-69BE-497E-B000-143A1B0AB323}"/>
              </a:ext>
            </a:extLst>
          </p:cNvPr>
          <p:cNvSpPr txBox="1"/>
          <p:nvPr/>
        </p:nvSpPr>
        <p:spPr>
          <a:xfrm>
            <a:off x="2396331" y="855194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6484809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359098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Nadpis 2">
            <a:extLst>
              <a:ext uri="{FF2B5EF4-FFF2-40B4-BE49-F238E27FC236}">
                <a16:creationId xmlns:a16="http://schemas.microsoft.com/office/drawing/2014/main" id="{32AD0F02-37EF-4635-A5A4-D247A17540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– příjem k akutní hospitalizaci od ZZS (2018)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65254ECD-F6A2-4EA9-A5B8-76D250F616BE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hospitalizace, které byly zahájeny přijetím od ZZS.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</p:spTree>
    <p:extLst>
      <p:ext uri="{BB962C8B-B14F-4D97-AF65-F5344CB8AC3E}">
        <p14:creationId xmlns:p14="http://schemas.microsoft.com/office/powerpoint/2010/main" val="19434477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HKK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9501" y="1243001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10941" y="1019694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 celkem 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821628" y="3067027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550 668 obyvatel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127978" y="1252145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534972" y="1248421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7888954" y="124932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10052869" y="125214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</a:p>
        </p:txBody>
      </p:sp>
      <p:sp>
        <p:nvSpPr>
          <p:cNvPr id="32" name="TextovéPole 31"/>
          <p:cNvSpPr txBox="1"/>
          <p:nvPr/>
        </p:nvSpPr>
        <p:spPr>
          <a:xfrm>
            <a:off x="3034684" y="3049667"/>
            <a:ext cx="22138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23 854 180 interakcí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5177809" y="2857147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94 579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597 670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6" name="TextovéPole 35"/>
          <p:cNvSpPr txBox="1"/>
          <p:nvPr/>
        </p:nvSpPr>
        <p:spPr>
          <a:xfrm>
            <a:off x="7515245" y="284477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31 114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188 862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7" name="TextovéPole 36"/>
          <p:cNvSpPr txBox="1"/>
          <p:nvPr/>
        </p:nvSpPr>
        <p:spPr>
          <a:xfrm>
            <a:off x="9665012" y="284477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9 329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493 521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6" name="Chart 5"/>
          <p:cNvGraphicFramePr/>
          <p:nvPr/>
        </p:nvGraphicFramePr>
        <p:xfrm>
          <a:off x="603689" y="151696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ctangle 6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56" name="Chart 55"/>
          <p:cNvGraphicFramePr/>
          <p:nvPr/>
        </p:nvGraphicFramePr>
        <p:xfrm>
          <a:off x="4793796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7" name="Chart 56"/>
          <p:cNvGraphicFramePr/>
          <p:nvPr/>
        </p:nvGraphicFramePr>
        <p:xfrm>
          <a:off x="5893927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069612" y="1685969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6995596" y="1741239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63" name="Chart 62"/>
          <p:cNvGraphicFramePr/>
          <p:nvPr/>
        </p:nvGraphicFramePr>
        <p:xfrm>
          <a:off x="7143719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64" name="Chart 63"/>
          <p:cNvGraphicFramePr/>
          <p:nvPr/>
        </p:nvGraphicFramePr>
        <p:xfrm>
          <a:off x="8243850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65" name="TextBox 64"/>
          <p:cNvSpPr txBox="1"/>
          <p:nvPr/>
        </p:nvSpPr>
        <p:spPr>
          <a:xfrm>
            <a:off x="7419535" y="1685969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66" name="TextBox 65"/>
          <p:cNvSpPr txBox="1"/>
          <p:nvPr/>
        </p:nvSpPr>
        <p:spPr>
          <a:xfrm>
            <a:off x="9345519" y="1741239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1" name="Chart 70"/>
          <p:cNvGraphicFramePr/>
          <p:nvPr/>
        </p:nvGraphicFramePr>
        <p:xfrm>
          <a:off x="9368266" y="1812364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72" name="Chart 71"/>
          <p:cNvGraphicFramePr/>
          <p:nvPr/>
        </p:nvGraphicFramePr>
        <p:xfrm>
          <a:off x="10468397" y="1812364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73" name="TextBox 72"/>
          <p:cNvSpPr txBox="1"/>
          <p:nvPr/>
        </p:nvSpPr>
        <p:spPr>
          <a:xfrm>
            <a:off x="9644082" y="1734170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11570066" y="1789440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8" name="Chart 77"/>
          <p:cNvGraphicFramePr/>
          <p:nvPr/>
        </p:nvGraphicFramePr>
        <p:xfrm>
          <a:off x="10141110" y="4343275"/>
          <a:ext cx="2576897" cy="119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79" name="Chart 78"/>
          <p:cNvGraphicFramePr/>
          <p:nvPr/>
        </p:nvGraphicFramePr>
        <p:xfrm>
          <a:off x="2826640" y="1685969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</p:spTree>
    <p:extLst>
      <p:ext uri="{BB962C8B-B14F-4D97-AF65-F5344CB8AC3E}">
        <p14:creationId xmlns:p14="http://schemas.microsoft.com/office/powerpoint/2010/main" val="36595838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2490" y="4618660"/>
            <a:ext cx="11116463" cy="1087195"/>
          </a:xfrm>
        </p:spPr>
        <p:txBody>
          <a:bodyPr/>
          <a:lstStyle/>
          <a:p>
            <a:r>
              <a:rPr lang="cs-CZ" dirty="0"/>
              <a:t>Regionální a meziregionální význam </a:t>
            </a:r>
          </a:p>
          <a:p>
            <a:r>
              <a:rPr lang="cs-CZ" dirty="0"/>
              <a:t>zdravotních služeb na území HKK </a:t>
            </a:r>
          </a:p>
        </p:txBody>
      </p:sp>
    </p:spTree>
    <p:extLst>
      <p:ext uri="{BB962C8B-B14F-4D97-AF65-F5344CB8AC3E}">
        <p14:creationId xmlns:p14="http://schemas.microsoft.com/office/powerpoint/2010/main" val="8373149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Hospitalizace v roce 2018 dle MKN a bydliště pacienta 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823960" y="2108480"/>
            <a:ext cx="3110065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t"/>
            <a:r>
              <a:rPr lang="en-US" sz="1400" dirty="0">
                <a:solidFill>
                  <a:schemeClr val="tx1"/>
                </a:solidFill>
              </a:rPr>
              <a:t>Z </a:t>
            </a:r>
            <a:r>
              <a:rPr lang="en-US" sz="1400" dirty="0" err="1">
                <a:solidFill>
                  <a:schemeClr val="tx1"/>
                </a:solidFill>
              </a:rPr>
              <a:t>pohledu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v ČR </a:t>
            </a:r>
            <a:r>
              <a:rPr lang="en-US" sz="1400" dirty="0" err="1">
                <a:solidFill>
                  <a:schemeClr val="tx1"/>
                </a:solidFill>
              </a:rPr>
              <a:t>jsou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nemocnice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nejvýznamnější</a:t>
            </a:r>
            <a:r>
              <a:rPr lang="en-US" sz="1400" dirty="0">
                <a:solidFill>
                  <a:schemeClr val="tx1"/>
                </a:solidFill>
              </a:rPr>
              <a:t> pro </a:t>
            </a:r>
            <a:r>
              <a:rPr lang="en-US" sz="1400" dirty="0" err="1">
                <a:solidFill>
                  <a:schemeClr val="tx1"/>
                </a:solidFill>
              </a:rPr>
              <a:t>vrozené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vady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deformace</a:t>
            </a:r>
            <a:r>
              <a:rPr lang="en-US" sz="1400" dirty="0">
                <a:solidFill>
                  <a:schemeClr val="tx1"/>
                </a:solidFill>
              </a:rPr>
              <a:t> a </a:t>
            </a:r>
            <a:r>
              <a:rPr lang="en-US" sz="1400" dirty="0" err="1">
                <a:solidFill>
                  <a:schemeClr val="tx1"/>
                </a:solidFill>
              </a:rPr>
              <a:t>chromozomální</a:t>
            </a:r>
            <a:r>
              <a:rPr lang="en-US" sz="1400" dirty="0">
                <a:solidFill>
                  <a:schemeClr val="tx1"/>
                </a:solidFill>
              </a:rPr>
              <a:t> abnormality (6 %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v ČR se </a:t>
            </a:r>
            <a:r>
              <a:rPr lang="en-US" sz="1400" dirty="0" err="1">
                <a:solidFill>
                  <a:schemeClr val="tx1"/>
                </a:solidFill>
              </a:rPr>
              <a:t>odehrává</a:t>
            </a:r>
            <a:r>
              <a:rPr lang="en-US" sz="1400" dirty="0">
                <a:solidFill>
                  <a:schemeClr val="tx1"/>
                </a:solidFill>
              </a:rPr>
              <a:t> v HKK). </a:t>
            </a:r>
            <a:r>
              <a:rPr lang="en-US" sz="1400" dirty="0" err="1">
                <a:solidFill>
                  <a:schemeClr val="tx1"/>
                </a:solidFill>
              </a:rPr>
              <a:t>Hospitalizace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obyvatel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mimo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tvoří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relativně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malý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podíl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ve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kategoriích</a:t>
            </a:r>
            <a:r>
              <a:rPr lang="en-US" sz="1400" dirty="0">
                <a:solidFill>
                  <a:schemeClr val="tx1"/>
                </a:solidFill>
              </a:rPr>
              <a:t> (max. 3 %) – </a:t>
            </a:r>
            <a:r>
              <a:rPr lang="en-US" sz="1400" dirty="0" err="1">
                <a:solidFill>
                  <a:schemeClr val="tx1"/>
                </a:solidFill>
              </a:rPr>
              <a:t>kalkulováno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na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bázi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ČR. </a:t>
            </a:r>
            <a:endParaRPr lang="cs-CZ" sz="1400" dirty="0">
              <a:solidFill>
                <a:schemeClr val="tx1"/>
              </a:solidFill>
            </a:endParaRP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13" name="TextovéPole 12"/>
          <p:cNvSpPr txBox="1"/>
          <p:nvPr/>
        </p:nvSpPr>
        <p:spPr>
          <a:xfrm>
            <a:off x="1246876" y="6054067"/>
            <a:ext cx="9366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v kraji tvoří přibližně 6% celkového počtu hospitalizací v ČR</a:t>
            </a:r>
          </a:p>
        </p:txBody>
      </p:sp>
      <p:sp>
        <p:nvSpPr>
          <p:cNvPr id="19" name="Rectangle 56">
            <a:extLst>
              <a:ext uri="{FF2B5EF4-FFF2-40B4-BE49-F238E27FC236}">
                <a16:creationId xmlns:a16="http://schemas.microsoft.com/office/drawing/2014/main" id="{596D4CD6-392A-4353-944C-B9B88353A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335535"/>
            <a:ext cx="209522" cy="108000"/>
          </a:xfrm>
          <a:prstGeom prst="rect">
            <a:avLst/>
          </a:prstGeom>
          <a:solidFill>
            <a:srgbClr val="BFBFBF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0" name="Rectangle 56">
            <a:extLst>
              <a:ext uri="{FF2B5EF4-FFF2-40B4-BE49-F238E27FC236}">
                <a16:creationId xmlns:a16="http://schemas.microsoft.com/office/drawing/2014/main" id="{635105DD-98E2-4281-91A8-16FB1F3BC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184004"/>
            <a:ext cx="209522" cy="108000"/>
          </a:xfrm>
          <a:prstGeom prst="rect">
            <a:avLst/>
          </a:prstGeom>
          <a:solidFill>
            <a:srgbClr val="92D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2" name="Rectangle 56">
            <a:extLst>
              <a:ext uri="{FF2B5EF4-FFF2-40B4-BE49-F238E27FC236}">
                <a16:creationId xmlns:a16="http://schemas.microsoft.com/office/drawing/2014/main" id="{FC826055-B1AB-458F-894F-BF54695D7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032474"/>
            <a:ext cx="209522" cy="108000"/>
          </a:xfrm>
          <a:prstGeom prst="rect">
            <a:avLst/>
          </a:prstGeom>
          <a:solidFill>
            <a:srgbClr val="00B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3" name="Rectangle 56">
            <a:extLst>
              <a:ext uri="{FF2B5EF4-FFF2-40B4-BE49-F238E27FC236}">
                <a16:creationId xmlns:a16="http://schemas.microsoft.com/office/drawing/2014/main" id="{23201B7B-250F-4A9D-AAE3-57BC6A4A0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478494"/>
            <a:ext cx="209522" cy="108000"/>
          </a:xfrm>
          <a:prstGeom prst="rect">
            <a:avLst/>
          </a:prstGeom>
          <a:solidFill>
            <a:srgbClr val="FBE5D6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graphicFrame>
        <p:nvGraphicFramePr>
          <p:cNvPr id="15" name="Zástupný symbol pro obsah 5">
            <a:extLst>
              <a:ext uri="{FF2B5EF4-FFF2-40B4-BE49-F238E27FC236}">
                <a16:creationId xmlns:a16="http://schemas.microsoft.com/office/drawing/2014/main" id="{54795473-8BF9-49E4-84FA-E8190BBFEC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0387910"/>
              </p:ext>
            </p:extLst>
          </p:nvPr>
        </p:nvGraphicFramePr>
        <p:xfrm>
          <a:off x="590284" y="1902824"/>
          <a:ext cx="4146552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465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abnorm. klinické a laboratorní nálezy nezařazené jinde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4ACA1492-C900-4C14-8078-1CFA1202D5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8582422"/>
              </p:ext>
            </p:extLst>
          </p:nvPr>
        </p:nvGraphicFramePr>
        <p:xfrm>
          <a:off x="3206485" y="1183156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E3AB502E-3ADA-414E-B690-FDCE434714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3479067"/>
              </p:ext>
            </p:extLst>
          </p:nvPr>
        </p:nvGraphicFramePr>
        <p:xfrm>
          <a:off x="7960452" y="1578858"/>
          <a:ext cx="609600" cy="42884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11 666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66 809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133 487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184 916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168 777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164 332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100 556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13 898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151 776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155 462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71 670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187 182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14 750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55 737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54 257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15 520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70 293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272 642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138 715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76 602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24 855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20 128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2 154 030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27" name="Text Box 58">
            <a:extLst>
              <a:ext uri="{FF2B5EF4-FFF2-40B4-BE49-F238E27FC236}">
                <a16:creationId xmlns:a16="http://schemas.microsoft.com/office/drawing/2014/main" id="{A53D72BC-4198-4F61-B91E-BE0DB9EE6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7209" y="1004973"/>
            <a:ext cx="1795039" cy="59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cs-CZ" sz="1000" dirty="0">
                <a:solidFill>
                  <a:srgbClr val="000000"/>
                </a:solidFill>
                <a:latin typeface="Calibri"/>
              </a:rPr>
              <a:t>Hospitalizace v HKK, bydlí v HKK</a:t>
            </a: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/>
            </a:r>
            <a:br>
              <a:rPr lang="cs-CZ" altLang="cs-CZ" sz="1000" dirty="0">
                <a:solidFill>
                  <a:srgbClr val="000000"/>
                </a:solidFill>
                <a:latin typeface="Calibri"/>
              </a:rPr>
            </a:b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>Hospitalizace v HKK, bydlí jinde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>Hospitalizace jinde, bydlí v HKK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pl-PL" altLang="cs-CZ" sz="1000" dirty="0">
                <a:solidFill>
                  <a:srgbClr val="000000"/>
                </a:solidFill>
                <a:latin typeface="Calibri"/>
              </a:rPr>
              <a:t>Hospitalizace i bydliště mimo HKK</a:t>
            </a:r>
            <a:endParaRPr lang="en-US" altLang="cs-CZ" sz="1000" dirty="0">
              <a:solidFill>
                <a:srgbClr val="000000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69384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Hospitalizace v roce 2018 dle MKN a bydliště pacienta </a:t>
            </a:r>
            <a:endParaRPr lang="en-US" dirty="0"/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15" name="Rectangle 20">
            <a:extLst>
              <a:ext uri="{FF2B5EF4-FFF2-40B4-BE49-F238E27FC236}">
                <a16:creationId xmlns:a16="http://schemas.microsoft.com/office/drawing/2014/main" id="{352AAD9D-93B5-437A-9112-5D5BACD146C5}"/>
              </a:ext>
            </a:extLst>
          </p:cNvPr>
          <p:cNvSpPr/>
          <p:nvPr/>
        </p:nvSpPr>
        <p:spPr>
          <a:xfrm>
            <a:off x="8823960" y="2108480"/>
            <a:ext cx="3110065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t"/>
            <a:r>
              <a:rPr lang="en-US" sz="1400" dirty="0">
                <a:solidFill>
                  <a:schemeClr val="tx1"/>
                </a:solidFill>
              </a:rPr>
              <a:t>Z </a:t>
            </a:r>
            <a:r>
              <a:rPr lang="en-US" sz="1400" dirty="0" err="1">
                <a:solidFill>
                  <a:schemeClr val="tx1"/>
                </a:solidFill>
              </a:rPr>
              <a:t>pohledu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v ČR </a:t>
            </a:r>
            <a:r>
              <a:rPr lang="en-US" sz="1400" dirty="0" err="1">
                <a:solidFill>
                  <a:schemeClr val="tx1"/>
                </a:solidFill>
              </a:rPr>
              <a:t>jsou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nemocnice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nejvýznamnější</a:t>
            </a:r>
            <a:r>
              <a:rPr lang="en-US" sz="1400" dirty="0">
                <a:solidFill>
                  <a:schemeClr val="tx1"/>
                </a:solidFill>
              </a:rPr>
              <a:t> pro </a:t>
            </a:r>
            <a:r>
              <a:rPr lang="en-US" sz="1400" dirty="0" err="1">
                <a:solidFill>
                  <a:schemeClr val="tx1"/>
                </a:solidFill>
              </a:rPr>
              <a:t>vrozené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vady</a:t>
            </a:r>
            <a:r>
              <a:rPr lang="en-US" sz="1400" dirty="0">
                <a:solidFill>
                  <a:schemeClr val="tx1"/>
                </a:solidFill>
              </a:rPr>
              <a:t>, </a:t>
            </a:r>
            <a:r>
              <a:rPr lang="en-US" sz="1400" dirty="0" err="1">
                <a:solidFill>
                  <a:schemeClr val="tx1"/>
                </a:solidFill>
              </a:rPr>
              <a:t>deformace</a:t>
            </a:r>
            <a:r>
              <a:rPr lang="en-US" sz="1400" dirty="0">
                <a:solidFill>
                  <a:schemeClr val="tx1"/>
                </a:solidFill>
              </a:rPr>
              <a:t> a </a:t>
            </a:r>
            <a:r>
              <a:rPr lang="en-US" sz="1400" dirty="0" err="1">
                <a:solidFill>
                  <a:schemeClr val="tx1"/>
                </a:solidFill>
              </a:rPr>
              <a:t>chromozomální</a:t>
            </a:r>
            <a:r>
              <a:rPr lang="en-US" sz="1400" dirty="0">
                <a:solidFill>
                  <a:schemeClr val="tx1"/>
                </a:solidFill>
              </a:rPr>
              <a:t> abnormality (6 %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v ČR se </a:t>
            </a:r>
            <a:r>
              <a:rPr lang="en-US" sz="1400" dirty="0" err="1">
                <a:solidFill>
                  <a:schemeClr val="tx1"/>
                </a:solidFill>
              </a:rPr>
              <a:t>odehrává</a:t>
            </a:r>
            <a:r>
              <a:rPr lang="en-US" sz="1400" dirty="0">
                <a:solidFill>
                  <a:schemeClr val="tx1"/>
                </a:solidFill>
              </a:rPr>
              <a:t> v HKK). </a:t>
            </a:r>
            <a:r>
              <a:rPr lang="en-US" sz="1400" dirty="0" err="1">
                <a:solidFill>
                  <a:schemeClr val="tx1"/>
                </a:solidFill>
              </a:rPr>
              <a:t>Hospitalizace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obyvatel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mimo</a:t>
            </a:r>
            <a:r>
              <a:rPr lang="en-US" sz="1400" dirty="0">
                <a:solidFill>
                  <a:schemeClr val="tx1"/>
                </a:solidFill>
              </a:rPr>
              <a:t> HKK </a:t>
            </a:r>
            <a:r>
              <a:rPr lang="en-US" sz="1400" dirty="0" err="1">
                <a:solidFill>
                  <a:schemeClr val="tx1"/>
                </a:solidFill>
              </a:rPr>
              <a:t>tvoří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relativně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malý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podíl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ve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kategoriích</a:t>
            </a:r>
            <a:r>
              <a:rPr lang="en-US" sz="1400" dirty="0">
                <a:solidFill>
                  <a:schemeClr val="tx1"/>
                </a:solidFill>
              </a:rPr>
              <a:t> (max. 3 %) – </a:t>
            </a:r>
            <a:r>
              <a:rPr lang="en-US" sz="1400" dirty="0" err="1">
                <a:solidFill>
                  <a:schemeClr val="tx1"/>
                </a:solidFill>
              </a:rPr>
              <a:t>kalkulováno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na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bázi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všech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en-US" sz="1400" dirty="0" err="1">
                <a:solidFill>
                  <a:schemeClr val="tx1"/>
                </a:solidFill>
              </a:rPr>
              <a:t>hospitalizací</a:t>
            </a:r>
            <a:r>
              <a:rPr lang="en-US" sz="1400" dirty="0">
                <a:solidFill>
                  <a:schemeClr val="tx1"/>
                </a:solidFill>
              </a:rPr>
              <a:t> ČR. </a:t>
            </a:r>
            <a:endParaRPr lang="cs-CZ" sz="1400" dirty="0">
              <a:solidFill>
                <a:schemeClr val="tx1"/>
              </a:solidFill>
            </a:endParaRPr>
          </a:p>
        </p:txBody>
      </p:sp>
      <p:sp>
        <p:nvSpPr>
          <p:cNvPr id="16" name="TextovéPole 15">
            <a:extLst>
              <a:ext uri="{FF2B5EF4-FFF2-40B4-BE49-F238E27FC236}">
                <a16:creationId xmlns:a16="http://schemas.microsoft.com/office/drawing/2014/main" id="{96498001-81CD-46C9-8918-F6D5C4AC28A4}"/>
              </a:ext>
            </a:extLst>
          </p:cNvPr>
          <p:cNvSpPr txBox="1"/>
          <p:nvPr/>
        </p:nvSpPr>
        <p:spPr>
          <a:xfrm>
            <a:off x="1246876" y="6054067"/>
            <a:ext cx="9366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v kraji tvoří přibližně 6% celkového počtu hospitalizací v ČR</a:t>
            </a:r>
          </a:p>
        </p:txBody>
      </p:sp>
      <p:sp>
        <p:nvSpPr>
          <p:cNvPr id="17" name="Rectangle 56">
            <a:extLst>
              <a:ext uri="{FF2B5EF4-FFF2-40B4-BE49-F238E27FC236}">
                <a16:creationId xmlns:a16="http://schemas.microsoft.com/office/drawing/2014/main" id="{5EEFB3DD-7FD8-4C32-B584-A50273EC8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335535"/>
            <a:ext cx="209522" cy="108000"/>
          </a:xfrm>
          <a:prstGeom prst="rect">
            <a:avLst/>
          </a:prstGeom>
          <a:solidFill>
            <a:srgbClr val="BFBFBF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18" name="Rectangle 56">
            <a:extLst>
              <a:ext uri="{FF2B5EF4-FFF2-40B4-BE49-F238E27FC236}">
                <a16:creationId xmlns:a16="http://schemas.microsoft.com/office/drawing/2014/main" id="{1EFA8299-87F6-41FB-9D5F-EB0520054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184004"/>
            <a:ext cx="209522" cy="108000"/>
          </a:xfrm>
          <a:prstGeom prst="rect">
            <a:avLst/>
          </a:prstGeom>
          <a:solidFill>
            <a:srgbClr val="92D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19" name="Rectangle 56">
            <a:extLst>
              <a:ext uri="{FF2B5EF4-FFF2-40B4-BE49-F238E27FC236}">
                <a16:creationId xmlns:a16="http://schemas.microsoft.com/office/drawing/2014/main" id="{3F826FCF-21F2-4565-A8B9-E4710CE87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032474"/>
            <a:ext cx="209522" cy="108000"/>
          </a:xfrm>
          <a:prstGeom prst="rect">
            <a:avLst/>
          </a:prstGeom>
          <a:solidFill>
            <a:srgbClr val="00B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graphicFrame>
        <p:nvGraphicFramePr>
          <p:cNvPr id="20" name="Zástupný symbol pro obsah 5">
            <a:extLst>
              <a:ext uri="{FF2B5EF4-FFF2-40B4-BE49-F238E27FC236}">
                <a16:creationId xmlns:a16="http://schemas.microsoft.com/office/drawing/2014/main" id="{AFA251BD-7590-44EE-A2E7-0D3DCE733F3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3482459"/>
              </p:ext>
            </p:extLst>
          </p:nvPr>
        </p:nvGraphicFramePr>
        <p:xfrm>
          <a:off x="590284" y="1902824"/>
          <a:ext cx="4146552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465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abnorm. klinické a laboratorní nálezy nezařazené jinde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25" name="Graf 24">
            <a:extLst>
              <a:ext uri="{FF2B5EF4-FFF2-40B4-BE49-F238E27FC236}">
                <a16:creationId xmlns:a16="http://schemas.microsoft.com/office/drawing/2014/main" id="{E0F69803-41BA-4AB4-880C-E832463506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050075"/>
              </p:ext>
            </p:extLst>
          </p:nvPr>
        </p:nvGraphicFramePr>
        <p:xfrm>
          <a:off x="3206485" y="1183156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0" name="Tabulka 29">
            <a:extLst>
              <a:ext uri="{FF2B5EF4-FFF2-40B4-BE49-F238E27FC236}">
                <a16:creationId xmlns:a16="http://schemas.microsoft.com/office/drawing/2014/main" id="{AB5CB122-232D-4247-9B83-36D51855F2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7877388"/>
              </p:ext>
            </p:extLst>
          </p:nvPr>
        </p:nvGraphicFramePr>
        <p:xfrm>
          <a:off x="7960452" y="1578858"/>
          <a:ext cx="609600" cy="42884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11 666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66 809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133 487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184 916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168 777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164 332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100 556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13 898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151 776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155 462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71 670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187 182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14 750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55 737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54 257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15 520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70 293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272 642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138 715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76 602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24 855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20 128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2 154 030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31" name="Text Box 58">
            <a:extLst>
              <a:ext uri="{FF2B5EF4-FFF2-40B4-BE49-F238E27FC236}">
                <a16:creationId xmlns:a16="http://schemas.microsoft.com/office/drawing/2014/main" id="{E3A9B777-CC75-4B6B-AE84-5A08393E7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7209" y="1004973"/>
            <a:ext cx="1795039" cy="59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cs-CZ" sz="1000" dirty="0">
                <a:solidFill>
                  <a:srgbClr val="000000"/>
                </a:solidFill>
                <a:latin typeface="Calibri"/>
              </a:rPr>
              <a:t>Hospitalizace v HKK, bydlí v HKK</a:t>
            </a: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/>
            </a:r>
            <a:br>
              <a:rPr lang="cs-CZ" altLang="cs-CZ" sz="1000" dirty="0">
                <a:solidFill>
                  <a:srgbClr val="000000"/>
                </a:solidFill>
                <a:latin typeface="Calibri"/>
              </a:rPr>
            </a:b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>Hospitalizace v HKK, bydlí jinde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cs-CZ" altLang="cs-CZ" sz="1000" dirty="0">
                <a:solidFill>
                  <a:srgbClr val="000000"/>
                </a:solidFill>
                <a:latin typeface="Calibri"/>
              </a:rPr>
              <a:t>Hospitalizace jinde, bydlí v HKK</a:t>
            </a:r>
          </a:p>
        </p:txBody>
      </p:sp>
    </p:spTree>
    <p:extLst>
      <p:ext uri="{BB962C8B-B14F-4D97-AF65-F5344CB8AC3E}">
        <p14:creationId xmlns:p14="http://schemas.microsoft.com/office/powerpoint/2010/main" val="86413972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Místa hospitalizace pacientů s bydlištěm v HKK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9228706" y="2108480"/>
            <a:ext cx="2795654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cs-CZ" sz="1400" kern="0" dirty="0">
                <a:solidFill>
                  <a:schemeClr val="tx1"/>
                </a:solidFill>
              </a:rPr>
              <a:t>Hospitalizace pacientů s bydlištěm v HKK probíhají mimo zařízení HKK nejčastěji v případě vykázaných kapitol diagnóz V. Poruchy duševní </a:t>
            </a:r>
            <a:br>
              <a:rPr lang="cs-CZ" sz="1400" kern="0" dirty="0">
                <a:solidFill>
                  <a:schemeClr val="tx1"/>
                </a:solidFill>
              </a:rPr>
            </a:br>
            <a:r>
              <a:rPr lang="cs-CZ" sz="1400" kern="0" dirty="0">
                <a:solidFill>
                  <a:schemeClr val="tx1"/>
                </a:solidFill>
              </a:rPr>
              <a:t>a poruchy chování a dále v případě některých stavů vzniklých v perinatálním období, v rámci všech kapitol však probíhá hospitalizace z větší části v rámci královéhradeckých nemocnic.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22" name="TextBox 2"/>
          <p:cNvSpPr txBox="1"/>
          <p:nvPr/>
        </p:nvSpPr>
        <p:spPr>
          <a:xfrm>
            <a:off x="1242939" y="1116746"/>
            <a:ext cx="12642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Ostatní kraje</a:t>
            </a:r>
          </a:p>
        </p:txBody>
      </p:sp>
      <p:sp>
        <p:nvSpPr>
          <p:cNvPr id="26" name="Rectangle 2"/>
          <p:cNvSpPr/>
          <p:nvPr/>
        </p:nvSpPr>
        <p:spPr>
          <a:xfrm>
            <a:off x="587313" y="1189856"/>
            <a:ext cx="130778" cy="130778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103"/>
          <p:cNvSpPr/>
          <p:nvPr/>
        </p:nvSpPr>
        <p:spPr>
          <a:xfrm>
            <a:off x="1241050" y="1189856"/>
            <a:ext cx="130778" cy="130778"/>
          </a:xfrm>
          <a:prstGeom prst="rect">
            <a:avLst/>
          </a:prstGeom>
          <a:solidFill>
            <a:srgbClr val="BFBFB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23" name="Chart 99">
            <a:extLst>
              <a:ext uri="{FF2B5EF4-FFF2-40B4-BE49-F238E27FC236}">
                <a16:creationId xmlns:a16="http://schemas.microsoft.com/office/drawing/2014/main" id="{B4364CA0-BA70-48FD-BEA8-97FCCC395A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1124376"/>
              </p:ext>
            </p:extLst>
          </p:nvPr>
        </p:nvGraphicFramePr>
        <p:xfrm>
          <a:off x="73382" y="1320634"/>
          <a:ext cx="8536898" cy="467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4" name="Table 1">
            <a:extLst>
              <a:ext uri="{FF2B5EF4-FFF2-40B4-BE49-F238E27FC236}">
                <a16:creationId xmlns:a16="http://schemas.microsoft.com/office/drawing/2014/main" id="{1D1C933D-ABE8-4364-BB13-84FA6763AB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058448"/>
              </p:ext>
            </p:extLst>
          </p:nvPr>
        </p:nvGraphicFramePr>
        <p:xfrm>
          <a:off x="8268070" y="1465949"/>
          <a:ext cx="609600" cy="4381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414671450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N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71864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3 437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0826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668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07020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8 182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13666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3 808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21254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5 006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51210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7 555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10007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07852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3 052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598482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7 144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79520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757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2116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9 699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09329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7 471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82849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2 361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8576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5 881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9116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690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13160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8 510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62718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941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24558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2 503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03146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11 676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04541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8 806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56609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3 084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2369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668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0303365"/>
                  </a:ext>
                </a:extLst>
              </a:tr>
            </a:tbl>
          </a:graphicData>
        </a:graphic>
      </p:graphicFrame>
      <p:sp>
        <p:nvSpPr>
          <p:cNvPr id="25" name="TextBox 2">
            <a:extLst>
              <a:ext uri="{FF2B5EF4-FFF2-40B4-BE49-F238E27FC236}">
                <a16:creationId xmlns:a16="http://schemas.microsoft.com/office/drawing/2014/main" id="{EF64FB2C-D8ED-4B1A-97E5-00C008A81B66}"/>
              </a:ext>
            </a:extLst>
          </p:cNvPr>
          <p:cNvSpPr txBox="1"/>
          <p:nvPr/>
        </p:nvSpPr>
        <p:spPr>
          <a:xfrm>
            <a:off x="4214691" y="1114106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Kraj hospitalizace pacientů s bydlištěm v HKK</a:t>
            </a:r>
            <a:r>
              <a:rPr lang="en-US" sz="1200" dirty="0"/>
              <a:t> (%)</a:t>
            </a:r>
            <a:endParaRPr lang="cs-CZ" sz="1200" dirty="0"/>
          </a:p>
        </p:txBody>
      </p:sp>
      <p:sp>
        <p:nvSpPr>
          <p:cNvPr id="29" name="TextBox 2">
            <a:extLst>
              <a:ext uri="{FF2B5EF4-FFF2-40B4-BE49-F238E27FC236}">
                <a16:creationId xmlns:a16="http://schemas.microsoft.com/office/drawing/2014/main" id="{8C67E48B-8CC8-48DA-B13E-81EEE230BDC0}"/>
              </a:ext>
            </a:extLst>
          </p:cNvPr>
          <p:cNvSpPr txBox="1"/>
          <p:nvPr/>
        </p:nvSpPr>
        <p:spPr>
          <a:xfrm>
            <a:off x="577023" y="1116745"/>
            <a:ext cx="6433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/>
              <a:t>HKK</a:t>
            </a:r>
            <a:endParaRPr lang="cs-CZ" sz="1200" b="1" dirty="0"/>
          </a:p>
        </p:txBody>
      </p:sp>
    </p:spTree>
    <p:extLst>
      <p:ext uri="{BB962C8B-B14F-4D97-AF65-F5344CB8AC3E}">
        <p14:creationId xmlns:p14="http://schemas.microsoft.com/office/powerpoint/2010/main" val="38205414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Místa hospitalizace pacientů s bydlištěm v HKK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648246" y="1833948"/>
            <a:ext cx="3188005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Hospitalizace pacientů s bydlištěm v HKK probíhají dominantně v HKK (84 %), celkem 4 % jsou hospitalizovány v Libereckém kraji, po 3 % pak v Hlavním městě Praze a Pardubickém kraji. Ostatní kraje až na Středočeský kraj vykazují méně jak 1 % hospitalizovaných.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102" name="Skupina 101">
            <a:extLst>
              <a:ext uri="{FF2B5EF4-FFF2-40B4-BE49-F238E27FC236}">
                <a16:creationId xmlns:a16="http://schemas.microsoft.com/office/drawing/2014/main" id="{32CE83F7-3E4C-45F3-B9DC-6741020C9A36}"/>
              </a:ext>
            </a:extLst>
          </p:cNvPr>
          <p:cNvGrpSpPr/>
          <p:nvPr/>
        </p:nvGrpSpPr>
        <p:grpSpPr>
          <a:xfrm>
            <a:off x="6647470" y="2688516"/>
            <a:ext cx="1315800" cy="596607"/>
            <a:chOff x="7037778" y="1452668"/>
            <a:chExt cx="917095" cy="597673"/>
          </a:xfrm>
        </p:grpSpPr>
        <p:sp>
          <p:nvSpPr>
            <p:cNvPr id="103" name="Text Box 58">
              <a:extLst>
                <a:ext uri="{FF2B5EF4-FFF2-40B4-BE49-F238E27FC236}">
                  <a16:creationId xmlns:a16="http://schemas.microsoft.com/office/drawing/2014/main" id="{3DFD976C-9A44-4710-BC61-FF4016FF5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en-US" altLang="cs-CZ" sz="1000" dirty="0">
                  <a:solidFill>
                    <a:srgbClr val="000000"/>
                  </a:solidFill>
                  <a:latin typeface="+mj-lt"/>
                  <a:cs typeface="Arial" pitchFamily="34" charset="0"/>
                </a:rPr>
                <a:t>≥ 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10,0 %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5,0</a:t>
              </a:r>
              <a:r>
                <a:rPr lang="en-US" altLang="cs-CZ" sz="1000" dirty="0">
                  <a:solidFill>
                    <a:srgbClr val="000000"/>
                  </a:solidFill>
                  <a:latin typeface="+mj-lt"/>
                </a:rPr>
                <a:t>–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9,9 %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1,0</a:t>
              </a:r>
              <a:r>
                <a:rPr lang="en-US" altLang="cs-CZ" sz="1000" dirty="0">
                  <a:solidFill>
                    <a:srgbClr val="000000"/>
                  </a:solidFill>
                  <a:latin typeface="+mj-lt"/>
                </a:rPr>
                <a:t>–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4,9 % </a:t>
              </a: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&lt; 1,0 %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04" name="Rectangle 56">
              <a:extLst>
                <a:ext uri="{FF2B5EF4-FFF2-40B4-BE49-F238E27FC236}">
                  <a16:creationId xmlns:a16="http://schemas.microsoft.com/office/drawing/2014/main" id="{7D99A494-12C8-431E-802E-19868BC7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D9D9D9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5" name="Rectangle 56">
              <a:extLst>
                <a:ext uri="{FF2B5EF4-FFF2-40B4-BE49-F238E27FC236}">
                  <a16:creationId xmlns:a16="http://schemas.microsoft.com/office/drawing/2014/main" id="{8AEB312B-7744-4136-A4FD-F67172B05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8DD2B308-D2B8-4EAD-BE02-43F22223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7" name="Rectangle 56">
              <a:extLst>
                <a:ext uri="{FF2B5EF4-FFF2-40B4-BE49-F238E27FC236}">
                  <a16:creationId xmlns:a16="http://schemas.microsoft.com/office/drawing/2014/main" id="{F29CB0CB-F3B0-453D-9F86-27C32277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  <p:sp>
        <p:nvSpPr>
          <p:cNvPr id="190" name="TextBox 2">
            <a:extLst>
              <a:ext uri="{FF2B5EF4-FFF2-40B4-BE49-F238E27FC236}">
                <a16:creationId xmlns:a16="http://schemas.microsoft.com/office/drawing/2014/main" id="{7A0CC5A3-9BAC-4520-A2CD-F74A72EB75A4}"/>
              </a:ext>
            </a:extLst>
          </p:cNvPr>
          <p:cNvSpPr txBox="1"/>
          <p:nvPr/>
        </p:nvSpPr>
        <p:spPr>
          <a:xfrm>
            <a:off x="822142" y="128459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Kraj hospitalizace pacientů s bydlištěm v HKK</a:t>
            </a:r>
          </a:p>
        </p:txBody>
      </p:sp>
      <p:graphicFrame>
        <p:nvGraphicFramePr>
          <p:cNvPr id="191" name="Graf 190">
            <a:extLst>
              <a:ext uri="{FF2B5EF4-FFF2-40B4-BE49-F238E27FC236}">
                <a16:creationId xmlns:a16="http://schemas.microsoft.com/office/drawing/2014/main" id="{B2FB85BD-B528-4118-BE28-C909AB627C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5289633"/>
              </p:ext>
            </p:extLst>
          </p:nvPr>
        </p:nvGraphicFramePr>
        <p:xfrm>
          <a:off x="874265" y="1561594"/>
          <a:ext cx="3692219" cy="36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3" name="Freeform 224">
            <a:extLst>
              <a:ext uri="{FF2B5EF4-FFF2-40B4-BE49-F238E27FC236}">
                <a16:creationId xmlns:a16="http://schemas.microsoft.com/office/drawing/2014/main" id="{BEA00186-1038-4736-8EF4-7CAA5B8F49ED}"/>
              </a:ext>
            </a:extLst>
          </p:cNvPr>
          <p:cNvSpPr>
            <a:spLocks/>
          </p:cNvSpPr>
          <p:nvPr/>
        </p:nvSpPr>
        <p:spPr bwMode="auto">
          <a:xfrm>
            <a:off x="4864728" y="4081405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4" name="Freeform 225">
            <a:extLst>
              <a:ext uri="{FF2B5EF4-FFF2-40B4-BE49-F238E27FC236}">
                <a16:creationId xmlns:a16="http://schemas.microsoft.com/office/drawing/2014/main" id="{345CEA15-AFB9-4965-8A1B-331E93BEFEA3}"/>
              </a:ext>
            </a:extLst>
          </p:cNvPr>
          <p:cNvSpPr>
            <a:spLocks noEditPoints="1"/>
          </p:cNvSpPr>
          <p:nvPr/>
        </p:nvSpPr>
        <p:spPr bwMode="auto">
          <a:xfrm>
            <a:off x="4506024" y="3786900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5" name="Freeform 226">
            <a:extLst>
              <a:ext uri="{FF2B5EF4-FFF2-40B4-BE49-F238E27FC236}">
                <a16:creationId xmlns:a16="http://schemas.microsoft.com/office/drawing/2014/main" id="{5DADCB6E-A4EB-4891-B839-F42B305F782A}"/>
              </a:ext>
            </a:extLst>
          </p:cNvPr>
          <p:cNvSpPr>
            <a:spLocks/>
          </p:cNvSpPr>
          <p:nvPr/>
        </p:nvSpPr>
        <p:spPr bwMode="auto">
          <a:xfrm>
            <a:off x="4787281" y="3786900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6" name="Freeform 227">
            <a:extLst>
              <a:ext uri="{FF2B5EF4-FFF2-40B4-BE49-F238E27FC236}">
                <a16:creationId xmlns:a16="http://schemas.microsoft.com/office/drawing/2014/main" id="{EFC891B0-C5C2-459D-B67D-C752A362602F}"/>
              </a:ext>
            </a:extLst>
          </p:cNvPr>
          <p:cNvSpPr>
            <a:spLocks/>
          </p:cNvSpPr>
          <p:nvPr/>
        </p:nvSpPr>
        <p:spPr bwMode="auto">
          <a:xfrm>
            <a:off x="4506024" y="3786900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7" name="Freeform 228">
            <a:extLst>
              <a:ext uri="{FF2B5EF4-FFF2-40B4-BE49-F238E27FC236}">
                <a16:creationId xmlns:a16="http://schemas.microsoft.com/office/drawing/2014/main" id="{307DE0EE-B3A2-4B0C-80E9-E07E78D2E99C}"/>
              </a:ext>
            </a:extLst>
          </p:cNvPr>
          <p:cNvSpPr>
            <a:spLocks/>
          </p:cNvSpPr>
          <p:nvPr/>
        </p:nvSpPr>
        <p:spPr bwMode="auto">
          <a:xfrm>
            <a:off x="4864728" y="4081405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8" name="Freeform 229">
            <a:extLst>
              <a:ext uri="{FF2B5EF4-FFF2-40B4-BE49-F238E27FC236}">
                <a16:creationId xmlns:a16="http://schemas.microsoft.com/office/drawing/2014/main" id="{C3D609F4-0A8F-4561-86CA-23722420B944}"/>
              </a:ext>
            </a:extLst>
          </p:cNvPr>
          <p:cNvSpPr>
            <a:spLocks/>
          </p:cNvSpPr>
          <p:nvPr/>
        </p:nvSpPr>
        <p:spPr bwMode="auto">
          <a:xfrm>
            <a:off x="4551881" y="4458452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99" name="Freeform 230">
            <a:extLst>
              <a:ext uri="{FF2B5EF4-FFF2-40B4-BE49-F238E27FC236}">
                <a16:creationId xmlns:a16="http://schemas.microsoft.com/office/drawing/2014/main" id="{C0FD3FF0-AA45-4557-80AD-8520B40F64BC}"/>
              </a:ext>
            </a:extLst>
          </p:cNvPr>
          <p:cNvSpPr>
            <a:spLocks/>
          </p:cNvSpPr>
          <p:nvPr/>
        </p:nvSpPr>
        <p:spPr bwMode="auto">
          <a:xfrm>
            <a:off x="4786262" y="4458452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0" name="Freeform 231">
            <a:extLst>
              <a:ext uri="{FF2B5EF4-FFF2-40B4-BE49-F238E27FC236}">
                <a16:creationId xmlns:a16="http://schemas.microsoft.com/office/drawing/2014/main" id="{829A03F2-AD3C-4F66-91AE-1765B75BB7B9}"/>
              </a:ext>
            </a:extLst>
          </p:cNvPr>
          <p:cNvSpPr>
            <a:spLocks/>
          </p:cNvSpPr>
          <p:nvPr/>
        </p:nvSpPr>
        <p:spPr bwMode="auto">
          <a:xfrm>
            <a:off x="4551881" y="4490042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1" name="Freeform 232">
            <a:extLst>
              <a:ext uri="{FF2B5EF4-FFF2-40B4-BE49-F238E27FC236}">
                <a16:creationId xmlns:a16="http://schemas.microsoft.com/office/drawing/2014/main" id="{5CCADA51-42CB-4623-8639-021186ADB829}"/>
              </a:ext>
            </a:extLst>
          </p:cNvPr>
          <p:cNvSpPr>
            <a:spLocks/>
          </p:cNvSpPr>
          <p:nvPr/>
        </p:nvSpPr>
        <p:spPr bwMode="auto">
          <a:xfrm>
            <a:off x="4070892" y="4123186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2" name="Freeform 233">
            <a:extLst>
              <a:ext uri="{FF2B5EF4-FFF2-40B4-BE49-F238E27FC236}">
                <a16:creationId xmlns:a16="http://schemas.microsoft.com/office/drawing/2014/main" id="{408E3F24-EA6C-4C30-A2B6-1E1622118E97}"/>
              </a:ext>
            </a:extLst>
          </p:cNvPr>
          <p:cNvSpPr>
            <a:spLocks/>
          </p:cNvSpPr>
          <p:nvPr/>
        </p:nvSpPr>
        <p:spPr bwMode="auto">
          <a:xfrm>
            <a:off x="4083120" y="4123186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3" name="Freeform 234">
            <a:extLst>
              <a:ext uri="{FF2B5EF4-FFF2-40B4-BE49-F238E27FC236}">
                <a16:creationId xmlns:a16="http://schemas.microsoft.com/office/drawing/2014/main" id="{885A1940-A775-44D0-83FC-60526A766A56}"/>
              </a:ext>
            </a:extLst>
          </p:cNvPr>
          <p:cNvSpPr>
            <a:spLocks/>
          </p:cNvSpPr>
          <p:nvPr/>
        </p:nvSpPr>
        <p:spPr bwMode="auto">
          <a:xfrm>
            <a:off x="4070892" y="4123186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4" name="Freeform 235">
            <a:extLst>
              <a:ext uri="{FF2B5EF4-FFF2-40B4-BE49-F238E27FC236}">
                <a16:creationId xmlns:a16="http://schemas.microsoft.com/office/drawing/2014/main" id="{D53378C0-DCFD-4D2A-9352-658B916DD4C9}"/>
              </a:ext>
            </a:extLst>
          </p:cNvPr>
          <p:cNvSpPr>
            <a:spLocks/>
          </p:cNvSpPr>
          <p:nvPr/>
        </p:nvSpPr>
        <p:spPr bwMode="auto">
          <a:xfrm>
            <a:off x="3951663" y="3879634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5" name="Freeform 236">
            <a:extLst>
              <a:ext uri="{FF2B5EF4-FFF2-40B4-BE49-F238E27FC236}">
                <a16:creationId xmlns:a16="http://schemas.microsoft.com/office/drawing/2014/main" id="{9B39BC1F-7B0C-4AD5-BFC7-CDBEEFC80DF4}"/>
              </a:ext>
            </a:extLst>
          </p:cNvPr>
          <p:cNvSpPr>
            <a:spLocks/>
          </p:cNvSpPr>
          <p:nvPr/>
        </p:nvSpPr>
        <p:spPr bwMode="auto">
          <a:xfrm>
            <a:off x="4316482" y="3494434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6" name="Freeform 237">
            <a:extLst>
              <a:ext uri="{FF2B5EF4-FFF2-40B4-BE49-F238E27FC236}">
                <a16:creationId xmlns:a16="http://schemas.microsoft.com/office/drawing/2014/main" id="{AFC7B073-80D2-4F9E-8AFE-63BD01EEFC55}"/>
              </a:ext>
            </a:extLst>
          </p:cNvPr>
          <p:cNvSpPr>
            <a:spLocks/>
          </p:cNvSpPr>
          <p:nvPr/>
        </p:nvSpPr>
        <p:spPr bwMode="auto">
          <a:xfrm>
            <a:off x="4316482" y="3494434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7" name="Freeform 238">
            <a:extLst>
              <a:ext uri="{FF2B5EF4-FFF2-40B4-BE49-F238E27FC236}">
                <a16:creationId xmlns:a16="http://schemas.microsoft.com/office/drawing/2014/main" id="{93E7587E-86EC-4CD7-9783-7B7D703FD67C}"/>
              </a:ext>
            </a:extLst>
          </p:cNvPr>
          <p:cNvSpPr>
            <a:spLocks/>
          </p:cNvSpPr>
          <p:nvPr/>
        </p:nvSpPr>
        <p:spPr bwMode="auto">
          <a:xfrm>
            <a:off x="4441824" y="3494434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8" name="Freeform 239">
            <a:extLst>
              <a:ext uri="{FF2B5EF4-FFF2-40B4-BE49-F238E27FC236}">
                <a16:creationId xmlns:a16="http://schemas.microsoft.com/office/drawing/2014/main" id="{17F0D9DD-377B-4411-8232-08B3DCB85752}"/>
              </a:ext>
            </a:extLst>
          </p:cNvPr>
          <p:cNvSpPr>
            <a:spLocks/>
          </p:cNvSpPr>
          <p:nvPr/>
        </p:nvSpPr>
        <p:spPr bwMode="auto">
          <a:xfrm>
            <a:off x="4916700" y="3516853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09" name="Freeform 240">
            <a:extLst>
              <a:ext uri="{FF2B5EF4-FFF2-40B4-BE49-F238E27FC236}">
                <a16:creationId xmlns:a16="http://schemas.microsoft.com/office/drawing/2014/main" id="{AF13C2CD-154B-43DE-B96C-CD47944A7CEA}"/>
              </a:ext>
            </a:extLst>
          </p:cNvPr>
          <p:cNvSpPr>
            <a:spLocks/>
          </p:cNvSpPr>
          <p:nvPr/>
        </p:nvSpPr>
        <p:spPr bwMode="auto">
          <a:xfrm>
            <a:off x="5241776" y="3678882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0" name="Freeform 241">
            <a:extLst>
              <a:ext uri="{FF2B5EF4-FFF2-40B4-BE49-F238E27FC236}">
                <a16:creationId xmlns:a16="http://schemas.microsoft.com/office/drawing/2014/main" id="{AF3D029E-D058-4702-91E1-0CE0342D7BC8}"/>
              </a:ext>
            </a:extLst>
          </p:cNvPr>
          <p:cNvSpPr>
            <a:spLocks/>
          </p:cNvSpPr>
          <p:nvPr/>
        </p:nvSpPr>
        <p:spPr bwMode="auto">
          <a:xfrm>
            <a:off x="5241776" y="3678882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1" name="Freeform 242">
            <a:extLst>
              <a:ext uri="{FF2B5EF4-FFF2-40B4-BE49-F238E27FC236}">
                <a16:creationId xmlns:a16="http://schemas.microsoft.com/office/drawing/2014/main" id="{A2AF4A5A-AD39-42B7-989D-4F1151947CE4}"/>
              </a:ext>
            </a:extLst>
          </p:cNvPr>
          <p:cNvSpPr>
            <a:spLocks/>
          </p:cNvSpPr>
          <p:nvPr/>
        </p:nvSpPr>
        <p:spPr bwMode="auto">
          <a:xfrm>
            <a:off x="5283556" y="3678882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2" name="Freeform 243">
            <a:extLst>
              <a:ext uri="{FF2B5EF4-FFF2-40B4-BE49-F238E27FC236}">
                <a16:creationId xmlns:a16="http://schemas.microsoft.com/office/drawing/2014/main" id="{50B9788A-845B-49BA-AAEF-059C0FDC11DE}"/>
              </a:ext>
            </a:extLst>
          </p:cNvPr>
          <p:cNvSpPr>
            <a:spLocks/>
          </p:cNvSpPr>
          <p:nvPr/>
        </p:nvSpPr>
        <p:spPr bwMode="auto">
          <a:xfrm>
            <a:off x="5353871" y="4055929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3" name="Freeform 244">
            <a:extLst>
              <a:ext uri="{FF2B5EF4-FFF2-40B4-BE49-F238E27FC236}">
                <a16:creationId xmlns:a16="http://schemas.microsoft.com/office/drawing/2014/main" id="{EB5EA59B-4FDD-4715-B599-E9249952262C}"/>
              </a:ext>
            </a:extLst>
          </p:cNvPr>
          <p:cNvSpPr>
            <a:spLocks/>
          </p:cNvSpPr>
          <p:nvPr/>
        </p:nvSpPr>
        <p:spPr bwMode="auto">
          <a:xfrm>
            <a:off x="5353871" y="4055929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4" name="Freeform 245">
            <a:extLst>
              <a:ext uri="{FF2B5EF4-FFF2-40B4-BE49-F238E27FC236}">
                <a16:creationId xmlns:a16="http://schemas.microsoft.com/office/drawing/2014/main" id="{C9E8BE93-2E8E-409B-8AC3-1502CBC2405B}"/>
              </a:ext>
            </a:extLst>
          </p:cNvPr>
          <p:cNvSpPr>
            <a:spLocks/>
          </p:cNvSpPr>
          <p:nvPr/>
        </p:nvSpPr>
        <p:spPr bwMode="auto">
          <a:xfrm>
            <a:off x="5413994" y="4082424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5" name="Freeform 246">
            <a:extLst>
              <a:ext uri="{FF2B5EF4-FFF2-40B4-BE49-F238E27FC236}">
                <a16:creationId xmlns:a16="http://schemas.microsoft.com/office/drawing/2014/main" id="{8DDC9509-8AAB-4F6C-9A3C-CE2EF6B92911}"/>
              </a:ext>
            </a:extLst>
          </p:cNvPr>
          <p:cNvSpPr>
            <a:spLocks/>
          </p:cNvSpPr>
          <p:nvPr/>
        </p:nvSpPr>
        <p:spPr bwMode="auto">
          <a:xfrm>
            <a:off x="5147004" y="4292347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6" name="Freeform 247">
            <a:extLst>
              <a:ext uri="{FF2B5EF4-FFF2-40B4-BE49-F238E27FC236}">
                <a16:creationId xmlns:a16="http://schemas.microsoft.com/office/drawing/2014/main" id="{4163BA87-BCA7-4925-872B-D8D7109A448E}"/>
              </a:ext>
            </a:extLst>
          </p:cNvPr>
          <p:cNvSpPr>
            <a:spLocks/>
          </p:cNvSpPr>
          <p:nvPr/>
        </p:nvSpPr>
        <p:spPr bwMode="auto">
          <a:xfrm>
            <a:off x="5230566" y="4296423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7" name="Freeform 248">
            <a:extLst>
              <a:ext uri="{FF2B5EF4-FFF2-40B4-BE49-F238E27FC236}">
                <a16:creationId xmlns:a16="http://schemas.microsoft.com/office/drawing/2014/main" id="{82E1F5C3-C873-492C-8B65-039ED94F5E44}"/>
              </a:ext>
            </a:extLst>
          </p:cNvPr>
          <p:cNvSpPr>
            <a:spLocks/>
          </p:cNvSpPr>
          <p:nvPr/>
        </p:nvSpPr>
        <p:spPr bwMode="auto">
          <a:xfrm>
            <a:off x="5147004" y="4292347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8" name="Freeform 249">
            <a:extLst>
              <a:ext uri="{FF2B5EF4-FFF2-40B4-BE49-F238E27FC236}">
                <a16:creationId xmlns:a16="http://schemas.microsoft.com/office/drawing/2014/main" id="{F80073BF-0F37-4860-8C40-9078C9ED2596}"/>
              </a:ext>
            </a:extLst>
          </p:cNvPr>
          <p:cNvSpPr>
            <a:spLocks/>
          </p:cNvSpPr>
          <p:nvPr/>
        </p:nvSpPr>
        <p:spPr bwMode="auto">
          <a:xfrm>
            <a:off x="5431318" y="4440109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19" name="Freeform 250">
            <a:extLst>
              <a:ext uri="{FF2B5EF4-FFF2-40B4-BE49-F238E27FC236}">
                <a16:creationId xmlns:a16="http://schemas.microsoft.com/office/drawing/2014/main" id="{56E85C8A-060C-40CA-987F-2C1068066553}"/>
              </a:ext>
            </a:extLst>
          </p:cNvPr>
          <p:cNvSpPr>
            <a:spLocks/>
          </p:cNvSpPr>
          <p:nvPr/>
        </p:nvSpPr>
        <p:spPr bwMode="auto">
          <a:xfrm>
            <a:off x="5567870" y="4440109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0" name="Freeform 251">
            <a:extLst>
              <a:ext uri="{FF2B5EF4-FFF2-40B4-BE49-F238E27FC236}">
                <a16:creationId xmlns:a16="http://schemas.microsoft.com/office/drawing/2014/main" id="{0D55815A-C2D9-48DB-811D-35884F13AA02}"/>
              </a:ext>
            </a:extLst>
          </p:cNvPr>
          <p:cNvSpPr>
            <a:spLocks/>
          </p:cNvSpPr>
          <p:nvPr/>
        </p:nvSpPr>
        <p:spPr bwMode="auto">
          <a:xfrm>
            <a:off x="5431318" y="4440109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1" name="Freeform 252">
            <a:extLst>
              <a:ext uri="{FF2B5EF4-FFF2-40B4-BE49-F238E27FC236}">
                <a16:creationId xmlns:a16="http://schemas.microsoft.com/office/drawing/2014/main" id="{CBC49E99-3DAC-4168-A2C8-AF7A1ABC62B9}"/>
              </a:ext>
            </a:extLst>
          </p:cNvPr>
          <p:cNvSpPr>
            <a:spLocks/>
          </p:cNvSpPr>
          <p:nvPr/>
        </p:nvSpPr>
        <p:spPr bwMode="auto">
          <a:xfrm>
            <a:off x="5933708" y="3889824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2" name="Freeform 253">
            <a:extLst>
              <a:ext uri="{FF2B5EF4-FFF2-40B4-BE49-F238E27FC236}">
                <a16:creationId xmlns:a16="http://schemas.microsoft.com/office/drawing/2014/main" id="{1C132913-0A7F-4157-A710-C62E6C5D2EE5}"/>
              </a:ext>
            </a:extLst>
          </p:cNvPr>
          <p:cNvSpPr>
            <a:spLocks/>
          </p:cNvSpPr>
          <p:nvPr/>
        </p:nvSpPr>
        <p:spPr bwMode="auto">
          <a:xfrm>
            <a:off x="5977527" y="3968291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3" name="Freeform 254">
            <a:extLst>
              <a:ext uri="{FF2B5EF4-FFF2-40B4-BE49-F238E27FC236}">
                <a16:creationId xmlns:a16="http://schemas.microsoft.com/office/drawing/2014/main" id="{2DAE9F19-03E4-406E-B76E-A9DFB67A45C7}"/>
              </a:ext>
            </a:extLst>
          </p:cNvPr>
          <p:cNvSpPr>
            <a:spLocks/>
          </p:cNvSpPr>
          <p:nvPr/>
        </p:nvSpPr>
        <p:spPr bwMode="auto">
          <a:xfrm>
            <a:off x="5933708" y="3889824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4" name="Freeform 255">
            <a:extLst>
              <a:ext uri="{FF2B5EF4-FFF2-40B4-BE49-F238E27FC236}">
                <a16:creationId xmlns:a16="http://schemas.microsoft.com/office/drawing/2014/main" id="{02EB72B8-D8DF-4F36-AF57-3B72F5170835}"/>
              </a:ext>
            </a:extLst>
          </p:cNvPr>
          <p:cNvSpPr>
            <a:spLocks/>
          </p:cNvSpPr>
          <p:nvPr/>
        </p:nvSpPr>
        <p:spPr bwMode="auto">
          <a:xfrm>
            <a:off x="6121212" y="4482909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5" name="Freeform 256">
            <a:extLst>
              <a:ext uri="{FF2B5EF4-FFF2-40B4-BE49-F238E27FC236}">
                <a16:creationId xmlns:a16="http://schemas.microsoft.com/office/drawing/2014/main" id="{38FD95B5-C19C-4C98-AC3E-BA00E34E19B8}"/>
              </a:ext>
            </a:extLst>
          </p:cNvPr>
          <p:cNvSpPr>
            <a:spLocks/>
          </p:cNvSpPr>
          <p:nvPr/>
        </p:nvSpPr>
        <p:spPr bwMode="auto">
          <a:xfrm>
            <a:off x="6122231" y="3965234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6" name="Freeform 257">
            <a:extLst>
              <a:ext uri="{FF2B5EF4-FFF2-40B4-BE49-F238E27FC236}">
                <a16:creationId xmlns:a16="http://schemas.microsoft.com/office/drawing/2014/main" id="{AD7F5BA4-E0A1-4372-8C6D-1104D7E49C04}"/>
              </a:ext>
            </a:extLst>
          </p:cNvPr>
          <p:cNvSpPr>
            <a:spLocks/>
          </p:cNvSpPr>
          <p:nvPr/>
        </p:nvSpPr>
        <p:spPr bwMode="auto">
          <a:xfrm>
            <a:off x="6220060" y="3965234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7" name="Freeform 258">
            <a:extLst>
              <a:ext uri="{FF2B5EF4-FFF2-40B4-BE49-F238E27FC236}">
                <a16:creationId xmlns:a16="http://schemas.microsoft.com/office/drawing/2014/main" id="{C6226A02-2522-4DEB-A14C-C1DF12D5BE09}"/>
              </a:ext>
            </a:extLst>
          </p:cNvPr>
          <p:cNvSpPr>
            <a:spLocks/>
          </p:cNvSpPr>
          <p:nvPr/>
        </p:nvSpPr>
        <p:spPr bwMode="auto">
          <a:xfrm>
            <a:off x="6122231" y="3965234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8" name="Freeform 259">
            <a:extLst>
              <a:ext uri="{FF2B5EF4-FFF2-40B4-BE49-F238E27FC236}">
                <a16:creationId xmlns:a16="http://schemas.microsoft.com/office/drawing/2014/main" id="{0443CD55-DD3B-4D98-BCEE-CF770819FC49}"/>
              </a:ext>
            </a:extLst>
          </p:cNvPr>
          <p:cNvSpPr>
            <a:spLocks/>
          </p:cNvSpPr>
          <p:nvPr/>
        </p:nvSpPr>
        <p:spPr bwMode="auto">
          <a:xfrm>
            <a:off x="4864728" y="4081405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29" name="Freeform 260">
            <a:extLst>
              <a:ext uri="{FF2B5EF4-FFF2-40B4-BE49-F238E27FC236}">
                <a16:creationId xmlns:a16="http://schemas.microsoft.com/office/drawing/2014/main" id="{83471D56-DB53-41AA-B2FF-FB915D2A8313}"/>
              </a:ext>
            </a:extLst>
          </p:cNvPr>
          <p:cNvSpPr>
            <a:spLocks noEditPoints="1"/>
          </p:cNvSpPr>
          <p:nvPr/>
        </p:nvSpPr>
        <p:spPr bwMode="auto">
          <a:xfrm>
            <a:off x="4506024" y="3786900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0" name="Freeform 261">
            <a:extLst>
              <a:ext uri="{FF2B5EF4-FFF2-40B4-BE49-F238E27FC236}">
                <a16:creationId xmlns:a16="http://schemas.microsoft.com/office/drawing/2014/main" id="{A2D8C375-E1FE-46D9-8971-4E5CB1C831DC}"/>
              </a:ext>
            </a:extLst>
          </p:cNvPr>
          <p:cNvSpPr>
            <a:spLocks/>
          </p:cNvSpPr>
          <p:nvPr/>
        </p:nvSpPr>
        <p:spPr bwMode="auto">
          <a:xfrm>
            <a:off x="4787281" y="3786900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1" name="Freeform 262">
            <a:extLst>
              <a:ext uri="{FF2B5EF4-FFF2-40B4-BE49-F238E27FC236}">
                <a16:creationId xmlns:a16="http://schemas.microsoft.com/office/drawing/2014/main" id="{EFAFF292-00E4-4193-98C2-867EEF5DE22E}"/>
              </a:ext>
            </a:extLst>
          </p:cNvPr>
          <p:cNvSpPr>
            <a:spLocks/>
          </p:cNvSpPr>
          <p:nvPr/>
        </p:nvSpPr>
        <p:spPr bwMode="auto">
          <a:xfrm>
            <a:off x="4506024" y="3786900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2" name="Freeform 263">
            <a:extLst>
              <a:ext uri="{FF2B5EF4-FFF2-40B4-BE49-F238E27FC236}">
                <a16:creationId xmlns:a16="http://schemas.microsoft.com/office/drawing/2014/main" id="{681E8380-EAEA-4F16-A9AE-0D1654D065CD}"/>
              </a:ext>
            </a:extLst>
          </p:cNvPr>
          <p:cNvSpPr>
            <a:spLocks/>
          </p:cNvSpPr>
          <p:nvPr/>
        </p:nvSpPr>
        <p:spPr bwMode="auto">
          <a:xfrm>
            <a:off x="4864728" y="4081405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3" name="Freeform 264">
            <a:extLst>
              <a:ext uri="{FF2B5EF4-FFF2-40B4-BE49-F238E27FC236}">
                <a16:creationId xmlns:a16="http://schemas.microsoft.com/office/drawing/2014/main" id="{CCFE7A4E-04D8-469B-8110-92A1512882C0}"/>
              </a:ext>
            </a:extLst>
          </p:cNvPr>
          <p:cNvSpPr>
            <a:spLocks/>
          </p:cNvSpPr>
          <p:nvPr/>
        </p:nvSpPr>
        <p:spPr bwMode="auto">
          <a:xfrm>
            <a:off x="4551881" y="4458452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4" name="Freeform 265">
            <a:extLst>
              <a:ext uri="{FF2B5EF4-FFF2-40B4-BE49-F238E27FC236}">
                <a16:creationId xmlns:a16="http://schemas.microsoft.com/office/drawing/2014/main" id="{3DAB6EC2-9FDA-41B3-8DF1-231C3C167E8C}"/>
              </a:ext>
            </a:extLst>
          </p:cNvPr>
          <p:cNvSpPr>
            <a:spLocks/>
          </p:cNvSpPr>
          <p:nvPr/>
        </p:nvSpPr>
        <p:spPr bwMode="auto">
          <a:xfrm>
            <a:off x="4786262" y="4458452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5" name="Freeform 266">
            <a:extLst>
              <a:ext uri="{FF2B5EF4-FFF2-40B4-BE49-F238E27FC236}">
                <a16:creationId xmlns:a16="http://schemas.microsoft.com/office/drawing/2014/main" id="{D4DB6314-E368-4ED4-8A27-6955D329473A}"/>
              </a:ext>
            </a:extLst>
          </p:cNvPr>
          <p:cNvSpPr>
            <a:spLocks/>
          </p:cNvSpPr>
          <p:nvPr/>
        </p:nvSpPr>
        <p:spPr bwMode="auto">
          <a:xfrm>
            <a:off x="4551881" y="4490042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6" name="Freeform 267">
            <a:extLst>
              <a:ext uri="{FF2B5EF4-FFF2-40B4-BE49-F238E27FC236}">
                <a16:creationId xmlns:a16="http://schemas.microsoft.com/office/drawing/2014/main" id="{C318F2AC-FAB9-45D6-A964-90784A6FCAD3}"/>
              </a:ext>
            </a:extLst>
          </p:cNvPr>
          <p:cNvSpPr>
            <a:spLocks/>
          </p:cNvSpPr>
          <p:nvPr/>
        </p:nvSpPr>
        <p:spPr bwMode="auto">
          <a:xfrm>
            <a:off x="4070892" y="4123186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7" name="Freeform 268">
            <a:extLst>
              <a:ext uri="{FF2B5EF4-FFF2-40B4-BE49-F238E27FC236}">
                <a16:creationId xmlns:a16="http://schemas.microsoft.com/office/drawing/2014/main" id="{2AFA1D61-F40D-4576-94C8-1A4523BF012A}"/>
              </a:ext>
            </a:extLst>
          </p:cNvPr>
          <p:cNvSpPr>
            <a:spLocks/>
          </p:cNvSpPr>
          <p:nvPr/>
        </p:nvSpPr>
        <p:spPr bwMode="auto">
          <a:xfrm>
            <a:off x="4083120" y="4123186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8" name="Freeform 269">
            <a:extLst>
              <a:ext uri="{FF2B5EF4-FFF2-40B4-BE49-F238E27FC236}">
                <a16:creationId xmlns:a16="http://schemas.microsoft.com/office/drawing/2014/main" id="{13AD913B-7430-4535-AFB0-6E3A6884BEB2}"/>
              </a:ext>
            </a:extLst>
          </p:cNvPr>
          <p:cNvSpPr>
            <a:spLocks/>
          </p:cNvSpPr>
          <p:nvPr/>
        </p:nvSpPr>
        <p:spPr bwMode="auto">
          <a:xfrm>
            <a:off x="4070892" y="4123186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39" name="Freeform 270">
            <a:extLst>
              <a:ext uri="{FF2B5EF4-FFF2-40B4-BE49-F238E27FC236}">
                <a16:creationId xmlns:a16="http://schemas.microsoft.com/office/drawing/2014/main" id="{0B54056D-634F-403D-A42C-6FD3CE8A97C1}"/>
              </a:ext>
            </a:extLst>
          </p:cNvPr>
          <p:cNvSpPr>
            <a:spLocks/>
          </p:cNvSpPr>
          <p:nvPr/>
        </p:nvSpPr>
        <p:spPr bwMode="auto">
          <a:xfrm>
            <a:off x="3951663" y="3879634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D9D9D9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0" name="Freeform 271">
            <a:extLst>
              <a:ext uri="{FF2B5EF4-FFF2-40B4-BE49-F238E27FC236}">
                <a16:creationId xmlns:a16="http://schemas.microsoft.com/office/drawing/2014/main" id="{F4843B93-9A54-4B1C-B22B-4FF3E99541CF}"/>
              </a:ext>
            </a:extLst>
          </p:cNvPr>
          <p:cNvSpPr>
            <a:spLocks/>
          </p:cNvSpPr>
          <p:nvPr/>
        </p:nvSpPr>
        <p:spPr bwMode="auto">
          <a:xfrm>
            <a:off x="4316482" y="3494434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1" name="Freeform 272">
            <a:extLst>
              <a:ext uri="{FF2B5EF4-FFF2-40B4-BE49-F238E27FC236}">
                <a16:creationId xmlns:a16="http://schemas.microsoft.com/office/drawing/2014/main" id="{22ABC3E3-81E1-4150-9F72-1E49F6ACCDD9}"/>
              </a:ext>
            </a:extLst>
          </p:cNvPr>
          <p:cNvSpPr>
            <a:spLocks/>
          </p:cNvSpPr>
          <p:nvPr/>
        </p:nvSpPr>
        <p:spPr bwMode="auto">
          <a:xfrm>
            <a:off x="4316482" y="3494434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2" name="Freeform 273">
            <a:extLst>
              <a:ext uri="{FF2B5EF4-FFF2-40B4-BE49-F238E27FC236}">
                <a16:creationId xmlns:a16="http://schemas.microsoft.com/office/drawing/2014/main" id="{861DC24A-112D-4ACD-94E0-3FDF7B2BCC05}"/>
              </a:ext>
            </a:extLst>
          </p:cNvPr>
          <p:cNvSpPr>
            <a:spLocks/>
          </p:cNvSpPr>
          <p:nvPr/>
        </p:nvSpPr>
        <p:spPr bwMode="auto">
          <a:xfrm>
            <a:off x="4441824" y="3494434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3" name="Freeform 275">
            <a:extLst>
              <a:ext uri="{FF2B5EF4-FFF2-40B4-BE49-F238E27FC236}">
                <a16:creationId xmlns:a16="http://schemas.microsoft.com/office/drawing/2014/main" id="{999E38C7-2310-4C0A-87D9-FFBCA9E0A0CF}"/>
              </a:ext>
            </a:extLst>
          </p:cNvPr>
          <p:cNvSpPr>
            <a:spLocks/>
          </p:cNvSpPr>
          <p:nvPr/>
        </p:nvSpPr>
        <p:spPr bwMode="auto">
          <a:xfrm>
            <a:off x="5241776" y="3678882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4" name="Freeform 276">
            <a:extLst>
              <a:ext uri="{FF2B5EF4-FFF2-40B4-BE49-F238E27FC236}">
                <a16:creationId xmlns:a16="http://schemas.microsoft.com/office/drawing/2014/main" id="{57E421F3-6495-42B2-8330-2F667D38E4F3}"/>
              </a:ext>
            </a:extLst>
          </p:cNvPr>
          <p:cNvSpPr>
            <a:spLocks/>
          </p:cNvSpPr>
          <p:nvPr/>
        </p:nvSpPr>
        <p:spPr bwMode="auto">
          <a:xfrm>
            <a:off x="5241776" y="3678882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5" name="Freeform 277">
            <a:extLst>
              <a:ext uri="{FF2B5EF4-FFF2-40B4-BE49-F238E27FC236}">
                <a16:creationId xmlns:a16="http://schemas.microsoft.com/office/drawing/2014/main" id="{5CFF5712-F4EE-43F2-8C9D-DBD129997FBD}"/>
              </a:ext>
            </a:extLst>
          </p:cNvPr>
          <p:cNvSpPr>
            <a:spLocks/>
          </p:cNvSpPr>
          <p:nvPr/>
        </p:nvSpPr>
        <p:spPr bwMode="auto">
          <a:xfrm>
            <a:off x="5283556" y="3678882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6" name="Freeform 278">
            <a:extLst>
              <a:ext uri="{FF2B5EF4-FFF2-40B4-BE49-F238E27FC236}">
                <a16:creationId xmlns:a16="http://schemas.microsoft.com/office/drawing/2014/main" id="{7B3F0848-5147-4778-8BE6-57CC072E349D}"/>
              </a:ext>
            </a:extLst>
          </p:cNvPr>
          <p:cNvSpPr>
            <a:spLocks/>
          </p:cNvSpPr>
          <p:nvPr/>
        </p:nvSpPr>
        <p:spPr bwMode="auto">
          <a:xfrm>
            <a:off x="5353871" y="4055929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7" name="Freeform 279">
            <a:extLst>
              <a:ext uri="{FF2B5EF4-FFF2-40B4-BE49-F238E27FC236}">
                <a16:creationId xmlns:a16="http://schemas.microsoft.com/office/drawing/2014/main" id="{1E9938C3-249E-4114-A982-C34CFFED8DA4}"/>
              </a:ext>
            </a:extLst>
          </p:cNvPr>
          <p:cNvSpPr>
            <a:spLocks/>
          </p:cNvSpPr>
          <p:nvPr/>
        </p:nvSpPr>
        <p:spPr bwMode="auto">
          <a:xfrm>
            <a:off x="5353871" y="4055929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8" name="Freeform 280">
            <a:extLst>
              <a:ext uri="{FF2B5EF4-FFF2-40B4-BE49-F238E27FC236}">
                <a16:creationId xmlns:a16="http://schemas.microsoft.com/office/drawing/2014/main" id="{6876EC49-99C5-4A06-8BC7-67847F828817}"/>
              </a:ext>
            </a:extLst>
          </p:cNvPr>
          <p:cNvSpPr>
            <a:spLocks/>
          </p:cNvSpPr>
          <p:nvPr/>
        </p:nvSpPr>
        <p:spPr bwMode="auto">
          <a:xfrm>
            <a:off x="5413994" y="4082424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49" name="Freeform 281">
            <a:extLst>
              <a:ext uri="{FF2B5EF4-FFF2-40B4-BE49-F238E27FC236}">
                <a16:creationId xmlns:a16="http://schemas.microsoft.com/office/drawing/2014/main" id="{9D42FEDD-E97B-4680-B893-395C519415DC}"/>
              </a:ext>
            </a:extLst>
          </p:cNvPr>
          <p:cNvSpPr>
            <a:spLocks/>
          </p:cNvSpPr>
          <p:nvPr/>
        </p:nvSpPr>
        <p:spPr bwMode="auto">
          <a:xfrm>
            <a:off x="5147004" y="4292347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0" name="Freeform 282">
            <a:extLst>
              <a:ext uri="{FF2B5EF4-FFF2-40B4-BE49-F238E27FC236}">
                <a16:creationId xmlns:a16="http://schemas.microsoft.com/office/drawing/2014/main" id="{54785699-9EF6-42E0-AA2D-17354A10BF74}"/>
              </a:ext>
            </a:extLst>
          </p:cNvPr>
          <p:cNvSpPr>
            <a:spLocks/>
          </p:cNvSpPr>
          <p:nvPr/>
        </p:nvSpPr>
        <p:spPr bwMode="auto">
          <a:xfrm>
            <a:off x="5230566" y="4296423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1" name="Freeform 283">
            <a:extLst>
              <a:ext uri="{FF2B5EF4-FFF2-40B4-BE49-F238E27FC236}">
                <a16:creationId xmlns:a16="http://schemas.microsoft.com/office/drawing/2014/main" id="{8E937DE6-8532-46FF-BDA2-19568FC255DD}"/>
              </a:ext>
            </a:extLst>
          </p:cNvPr>
          <p:cNvSpPr>
            <a:spLocks/>
          </p:cNvSpPr>
          <p:nvPr/>
        </p:nvSpPr>
        <p:spPr bwMode="auto">
          <a:xfrm>
            <a:off x="5147004" y="4292347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2" name="Freeform 284">
            <a:extLst>
              <a:ext uri="{FF2B5EF4-FFF2-40B4-BE49-F238E27FC236}">
                <a16:creationId xmlns:a16="http://schemas.microsoft.com/office/drawing/2014/main" id="{3492ADD7-ECD2-486C-9309-BD236472950D}"/>
              </a:ext>
            </a:extLst>
          </p:cNvPr>
          <p:cNvSpPr>
            <a:spLocks/>
          </p:cNvSpPr>
          <p:nvPr/>
        </p:nvSpPr>
        <p:spPr bwMode="auto">
          <a:xfrm>
            <a:off x="5431318" y="4440109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3" name="Freeform 285">
            <a:extLst>
              <a:ext uri="{FF2B5EF4-FFF2-40B4-BE49-F238E27FC236}">
                <a16:creationId xmlns:a16="http://schemas.microsoft.com/office/drawing/2014/main" id="{FE9BBF9B-11C3-47AF-8497-E5189C7AFC2B}"/>
              </a:ext>
            </a:extLst>
          </p:cNvPr>
          <p:cNvSpPr>
            <a:spLocks/>
          </p:cNvSpPr>
          <p:nvPr/>
        </p:nvSpPr>
        <p:spPr bwMode="auto">
          <a:xfrm>
            <a:off x="5567870" y="4440109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4" name="Freeform 286">
            <a:extLst>
              <a:ext uri="{FF2B5EF4-FFF2-40B4-BE49-F238E27FC236}">
                <a16:creationId xmlns:a16="http://schemas.microsoft.com/office/drawing/2014/main" id="{F21645B1-5559-4937-92D4-07EF65E202AE}"/>
              </a:ext>
            </a:extLst>
          </p:cNvPr>
          <p:cNvSpPr>
            <a:spLocks/>
          </p:cNvSpPr>
          <p:nvPr/>
        </p:nvSpPr>
        <p:spPr bwMode="auto">
          <a:xfrm>
            <a:off x="5431318" y="4440109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5" name="Freeform 287">
            <a:extLst>
              <a:ext uri="{FF2B5EF4-FFF2-40B4-BE49-F238E27FC236}">
                <a16:creationId xmlns:a16="http://schemas.microsoft.com/office/drawing/2014/main" id="{03B242A5-F752-405C-AB29-E423C1ECB4A8}"/>
              </a:ext>
            </a:extLst>
          </p:cNvPr>
          <p:cNvSpPr>
            <a:spLocks/>
          </p:cNvSpPr>
          <p:nvPr/>
        </p:nvSpPr>
        <p:spPr bwMode="auto">
          <a:xfrm>
            <a:off x="5933708" y="3889824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6" name="Freeform 288">
            <a:extLst>
              <a:ext uri="{FF2B5EF4-FFF2-40B4-BE49-F238E27FC236}">
                <a16:creationId xmlns:a16="http://schemas.microsoft.com/office/drawing/2014/main" id="{9A2F0600-68A6-41EC-A0E2-A93BC846B881}"/>
              </a:ext>
            </a:extLst>
          </p:cNvPr>
          <p:cNvSpPr>
            <a:spLocks/>
          </p:cNvSpPr>
          <p:nvPr/>
        </p:nvSpPr>
        <p:spPr bwMode="auto">
          <a:xfrm>
            <a:off x="5977527" y="3968291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7" name="Freeform 289">
            <a:extLst>
              <a:ext uri="{FF2B5EF4-FFF2-40B4-BE49-F238E27FC236}">
                <a16:creationId xmlns:a16="http://schemas.microsoft.com/office/drawing/2014/main" id="{81014AFF-44C1-459A-8CF1-97DB989AC285}"/>
              </a:ext>
            </a:extLst>
          </p:cNvPr>
          <p:cNvSpPr>
            <a:spLocks/>
          </p:cNvSpPr>
          <p:nvPr/>
        </p:nvSpPr>
        <p:spPr bwMode="auto">
          <a:xfrm>
            <a:off x="5933708" y="3889824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8" name="Freeform 290">
            <a:extLst>
              <a:ext uri="{FF2B5EF4-FFF2-40B4-BE49-F238E27FC236}">
                <a16:creationId xmlns:a16="http://schemas.microsoft.com/office/drawing/2014/main" id="{D9252DF0-691A-4DF1-AB5A-CEA3C6E08C21}"/>
              </a:ext>
            </a:extLst>
          </p:cNvPr>
          <p:cNvSpPr>
            <a:spLocks/>
          </p:cNvSpPr>
          <p:nvPr/>
        </p:nvSpPr>
        <p:spPr bwMode="auto">
          <a:xfrm>
            <a:off x="6121212" y="4482909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D9D9D9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9" name="Freeform 291">
            <a:extLst>
              <a:ext uri="{FF2B5EF4-FFF2-40B4-BE49-F238E27FC236}">
                <a16:creationId xmlns:a16="http://schemas.microsoft.com/office/drawing/2014/main" id="{38150618-A3DF-4F80-94E2-9398B1EF527B}"/>
              </a:ext>
            </a:extLst>
          </p:cNvPr>
          <p:cNvSpPr>
            <a:spLocks/>
          </p:cNvSpPr>
          <p:nvPr/>
        </p:nvSpPr>
        <p:spPr bwMode="auto">
          <a:xfrm>
            <a:off x="6122231" y="3965234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60" name="Freeform 292">
            <a:extLst>
              <a:ext uri="{FF2B5EF4-FFF2-40B4-BE49-F238E27FC236}">
                <a16:creationId xmlns:a16="http://schemas.microsoft.com/office/drawing/2014/main" id="{75C94E44-46C0-411F-845E-F614C21EA87B}"/>
              </a:ext>
            </a:extLst>
          </p:cNvPr>
          <p:cNvSpPr>
            <a:spLocks/>
          </p:cNvSpPr>
          <p:nvPr/>
        </p:nvSpPr>
        <p:spPr bwMode="auto">
          <a:xfrm>
            <a:off x="6220060" y="3965234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61" name="Freeform 293">
            <a:extLst>
              <a:ext uri="{FF2B5EF4-FFF2-40B4-BE49-F238E27FC236}">
                <a16:creationId xmlns:a16="http://schemas.microsoft.com/office/drawing/2014/main" id="{33667E9C-38B2-44F7-9692-27BA228A6B86}"/>
              </a:ext>
            </a:extLst>
          </p:cNvPr>
          <p:cNvSpPr>
            <a:spLocks/>
          </p:cNvSpPr>
          <p:nvPr/>
        </p:nvSpPr>
        <p:spPr bwMode="auto">
          <a:xfrm>
            <a:off x="6122231" y="3965234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62" name="Rectangle 294">
            <a:extLst>
              <a:ext uri="{FF2B5EF4-FFF2-40B4-BE49-F238E27FC236}">
                <a16:creationId xmlns:a16="http://schemas.microsoft.com/office/drawing/2014/main" id="{E2EFC3B7-0BF5-46B1-A347-437348D4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7148" y="431476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2 </a:t>
            </a:r>
            <a:r>
              <a:rPr kumimoji="0" lang="en-US" altLang="cs-CZ" sz="8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</a:rPr>
              <a:t>%</a:t>
            </a:r>
            <a:endParaRPr kumimoji="0" lang="cs-CZ" altLang="cs-CZ" sz="18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63" name="Rectangle 295">
            <a:extLst>
              <a:ext uri="{FF2B5EF4-FFF2-40B4-BE49-F238E27FC236}">
                <a16:creationId xmlns:a16="http://schemas.microsoft.com/office/drawing/2014/main" id="{B097F4B7-0B33-47B1-8C7E-402C9FB67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6195" y="47702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296">
            <a:extLst>
              <a:ext uri="{FF2B5EF4-FFF2-40B4-BE49-F238E27FC236}">
                <a16:creationId xmlns:a16="http://schemas.microsoft.com/office/drawing/2014/main" id="{E77C6664-D3A9-4085-ACA8-2EF25018E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2596" y="4447242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Rectangle 297">
            <a:extLst>
              <a:ext uri="{FF2B5EF4-FFF2-40B4-BE49-F238E27FC236}">
                <a16:creationId xmlns:a16="http://schemas.microsoft.com/office/drawing/2014/main" id="{61920076-C10D-489F-BCD7-CE9949E32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8936" y="4768242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</a:rPr>
              <a:t> </a:t>
            </a:r>
            <a:r>
              <a:rPr lang="cs-CZ" altLang="cs-CZ" sz="800" dirty="0">
                <a:solidFill>
                  <a:srgbClr val="000000"/>
                </a:solidFill>
              </a:rPr>
              <a:t>0</a:t>
            </a:r>
            <a:r>
              <a:rPr kumimoji="0" lang="cs-CZ" altLang="cs-CZ" sz="8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</a:rPr>
              <a:t> </a:t>
            </a:r>
            <a:r>
              <a:rPr kumimoji="0" lang="en-US" altLang="cs-CZ" sz="80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</a:rPr>
              <a:t>%</a:t>
            </a:r>
            <a:endParaRPr kumimoji="0" lang="cs-CZ" altLang="cs-CZ" sz="18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66" name="Rectangle 298">
            <a:extLst>
              <a:ext uri="{FF2B5EF4-FFF2-40B4-BE49-F238E27FC236}">
                <a16:creationId xmlns:a16="http://schemas.microsoft.com/office/drawing/2014/main" id="{DB500F3D-CBA1-42D9-A6EC-E1F16304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4890" y="455322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7" name="Rectangle 299">
            <a:extLst>
              <a:ext uri="{FF2B5EF4-FFF2-40B4-BE49-F238E27FC236}">
                <a16:creationId xmlns:a16="http://schemas.microsoft.com/office/drawing/2014/main" id="{680E8D64-7752-493B-8EE0-5EFDF225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336" y="4661242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Rectangle 300">
            <a:extLst>
              <a:ext uri="{FF2B5EF4-FFF2-40B4-BE49-F238E27FC236}">
                <a16:creationId xmlns:a16="http://schemas.microsoft.com/office/drawing/2014/main" id="{138ECE16-128C-4F65-A92E-AB45A0A96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9777" y="3833777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301">
            <a:extLst>
              <a:ext uri="{FF2B5EF4-FFF2-40B4-BE49-F238E27FC236}">
                <a16:creationId xmlns:a16="http://schemas.microsoft.com/office/drawing/2014/main" id="{9C54797D-4F7E-4F18-8312-FF4D97EEB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755" y="425668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</a:t>
            </a: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0" name="Rectangle 302">
            <a:extLst>
              <a:ext uri="{FF2B5EF4-FFF2-40B4-BE49-F238E27FC236}">
                <a16:creationId xmlns:a16="http://schemas.microsoft.com/office/drawing/2014/main" id="{7068094C-F38E-40CC-A63E-ADE37EFD9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4907" y="444112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1" name="Rectangle 303">
            <a:extLst>
              <a:ext uri="{FF2B5EF4-FFF2-40B4-BE49-F238E27FC236}">
                <a16:creationId xmlns:a16="http://schemas.microsoft.com/office/drawing/2014/main" id="{5063662B-904E-4521-B36B-A10B0F7AC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9270" y="422407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3</a:t>
            </a: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2" name="Rectangle 304">
            <a:extLst>
              <a:ext uri="{FF2B5EF4-FFF2-40B4-BE49-F238E27FC236}">
                <a16:creationId xmlns:a16="http://schemas.microsoft.com/office/drawing/2014/main" id="{3E72411A-1552-4422-AE1C-E4A3FA0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9537" y="3885748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b="1" dirty="0">
                <a:solidFill>
                  <a:srgbClr val="000000"/>
                </a:solidFill>
              </a:rPr>
              <a:t>84 </a:t>
            </a:r>
            <a:r>
              <a:rPr kumimoji="0" lang="en-US" altLang="cs-CZ" sz="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</a:rPr>
              <a:t>%</a:t>
            </a:r>
            <a:endParaRPr kumimoji="0" lang="cs-CZ" altLang="cs-CZ" sz="18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73" name="Rectangle 306">
            <a:extLst>
              <a:ext uri="{FF2B5EF4-FFF2-40B4-BE49-F238E27FC236}">
                <a16:creationId xmlns:a16="http://schemas.microsoft.com/office/drawing/2014/main" id="{7FE11AAE-7F0A-40A7-A1FF-614E7BEF8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0377" y="402739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Rectangle 307">
            <a:extLst>
              <a:ext uri="{FF2B5EF4-FFF2-40B4-BE49-F238E27FC236}">
                <a16:creationId xmlns:a16="http://schemas.microsoft.com/office/drawing/2014/main" id="{1C83A693-08B9-4208-BACB-1B82EB825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8593" y="408758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3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kumimoji="0" lang="cs-CZ" altLang="cs-CZ" sz="18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D423DAB7-70F4-4BC0-90ED-6EFC2E7C5864}"/>
              </a:ext>
            </a:extLst>
          </p:cNvPr>
          <p:cNvSpPr>
            <a:spLocks/>
          </p:cNvSpPr>
          <p:nvPr/>
        </p:nvSpPr>
        <p:spPr bwMode="auto">
          <a:xfrm>
            <a:off x="4916700" y="3516853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76" name="Rectangle 305">
            <a:extLst>
              <a:ext uri="{FF2B5EF4-FFF2-40B4-BE49-F238E27FC236}">
                <a16:creationId xmlns:a16="http://schemas.microsoft.com/office/drawing/2014/main" id="{0014BE85-8542-4D9B-A9DB-02908DC62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7641" y="3659427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cs-CZ" altLang="cs-CZ" sz="800" dirty="0">
                <a:solidFill>
                  <a:srgbClr val="000000"/>
                </a:solidFill>
              </a:rPr>
              <a:t>4 </a:t>
            </a:r>
            <a:r>
              <a:rPr kumimoji="0" lang="en-US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98424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87105"/>
            <a:ext cx="10515600" cy="631595"/>
          </a:xfrm>
        </p:spPr>
        <p:txBody>
          <a:bodyPr>
            <a:normAutofit/>
          </a:bodyPr>
          <a:lstStyle/>
          <a:p>
            <a:r>
              <a:rPr lang="cs-CZ" sz="2600" dirty="0"/>
              <a:t>Podíl lůžkové péče HKK na hospitalizacích obyvatel z různých krajů ČR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31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046597" y="1651827"/>
            <a:ext cx="2783586" cy="138499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Nemocnice v HKK se nepodílejí na péči o pacienty z jiných krajů nijak výrazně, největší podíl vykazuje Pardubický (8 %) a Liberecký kraj </a:t>
            </a:r>
            <a:br>
              <a:rPr lang="cs-CZ" sz="1400" dirty="0"/>
            </a:br>
            <a:r>
              <a:rPr lang="cs-CZ" sz="1400" dirty="0"/>
              <a:t>(4 %). U ostatních krajů se podílí na méně jak 1 % hospitalizací. </a:t>
            </a:r>
          </a:p>
        </p:txBody>
      </p:sp>
      <p:grpSp>
        <p:nvGrpSpPr>
          <p:cNvPr id="13" name="Group 71"/>
          <p:cNvGrpSpPr>
            <a:grpSpLocks/>
          </p:cNvGrpSpPr>
          <p:nvPr/>
        </p:nvGrpSpPr>
        <p:grpSpPr bwMode="auto">
          <a:xfrm>
            <a:off x="742491" y="5569088"/>
            <a:ext cx="8353425" cy="528638"/>
            <a:chOff x="294" y="3745"/>
            <a:chExt cx="5262" cy="333"/>
          </a:xfrm>
        </p:grpSpPr>
        <p:grpSp>
          <p:nvGrpSpPr>
            <p:cNvPr id="15" name="Group 72"/>
            <p:cNvGrpSpPr>
              <a:grpSpLocks/>
            </p:cNvGrpSpPr>
            <p:nvPr/>
          </p:nvGrpSpPr>
          <p:grpSpPr bwMode="auto">
            <a:xfrm>
              <a:off x="295" y="3745"/>
              <a:ext cx="4536" cy="96"/>
              <a:chOff x="295" y="3745"/>
              <a:chExt cx="4536" cy="96"/>
            </a:xfrm>
          </p:grpSpPr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 rot="-5400000">
                <a:off x="295" y="3748"/>
                <a:ext cx="91" cy="91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18" name="Rectangle 74"/>
              <p:cNvSpPr>
                <a:spLocks noChangeArrowheads="1"/>
              </p:cNvSpPr>
              <p:nvPr/>
            </p:nvSpPr>
            <p:spPr bwMode="auto">
              <a:xfrm rot="-5400000">
                <a:off x="681" y="3748"/>
                <a:ext cx="91" cy="91"/>
              </a:xfrm>
              <a:prstGeom prst="ellipse">
                <a:avLst/>
              </a:prstGeom>
              <a:solidFill>
                <a:srgbClr val="FFC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19" name="Rectangle 75"/>
              <p:cNvSpPr>
                <a:spLocks noChangeArrowheads="1"/>
              </p:cNvSpPr>
              <p:nvPr/>
            </p:nvSpPr>
            <p:spPr bwMode="auto">
              <a:xfrm rot="-5400000">
                <a:off x="1067" y="3748"/>
                <a:ext cx="91" cy="91"/>
              </a:xfrm>
              <a:prstGeom prst="ellipse">
                <a:avLst/>
              </a:prstGeom>
              <a:solidFill>
                <a:srgbClr val="33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0" name="Rectangle 76"/>
              <p:cNvSpPr>
                <a:spLocks noChangeArrowheads="1"/>
              </p:cNvSpPr>
              <p:nvPr/>
            </p:nvSpPr>
            <p:spPr bwMode="auto">
              <a:xfrm rot="-5400000">
                <a:off x="1454" y="3748"/>
                <a:ext cx="91" cy="91"/>
              </a:xfrm>
              <a:prstGeom prst="ellipse">
                <a:avLst/>
              </a:prstGeom>
              <a:solidFill>
                <a:srgbClr val="99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1" name="Rectangle 81"/>
              <p:cNvSpPr>
                <a:spLocks noChangeArrowheads="1"/>
              </p:cNvSpPr>
              <p:nvPr/>
            </p:nvSpPr>
            <p:spPr bwMode="auto">
              <a:xfrm rot="-5400000">
                <a:off x="3385" y="3748"/>
                <a:ext cx="91" cy="91"/>
              </a:xfrm>
              <a:prstGeom prst="ellipse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2" name="Rectangle 82"/>
              <p:cNvSpPr>
                <a:spLocks noChangeArrowheads="1"/>
              </p:cNvSpPr>
              <p:nvPr/>
            </p:nvSpPr>
            <p:spPr bwMode="auto">
              <a:xfrm rot="-5400000">
                <a:off x="3772" y="3748"/>
                <a:ext cx="91" cy="91"/>
              </a:xfrm>
              <a:prstGeom prst="ellipse">
                <a:avLst/>
              </a:prstGeom>
              <a:solidFill>
                <a:srgbClr val="9933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2" name="Rectangle 83"/>
              <p:cNvSpPr>
                <a:spLocks noChangeArrowheads="1"/>
              </p:cNvSpPr>
              <p:nvPr/>
            </p:nvSpPr>
            <p:spPr bwMode="auto">
              <a:xfrm rot="-5400000">
                <a:off x="4158" y="3748"/>
                <a:ext cx="91" cy="91"/>
              </a:xfrm>
              <a:prstGeom prst="ellipse">
                <a:avLst/>
              </a:prstGeom>
              <a:solidFill>
                <a:srgbClr val="CC99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3" name="Rectangle 85"/>
              <p:cNvSpPr>
                <a:spLocks noChangeArrowheads="1"/>
              </p:cNvSpPr>
              <p:nvPr/>
            </p:nvSpPr>
            <p:spPr bwMode="auto">
              <a:xfrm rot="-5400000">
                <a:off x="4551" y="3747"/>
                <a:ext cx="91" cy="91"/>
              </a:xfrm>
              <a:prstGeom prst="ellipse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4" name="Rectangle 86"/>
              <p:cNvSpPr>
                <a:spLocks noChangeArrowheads="1"/>
              </p:cNvSpPr>
              <p:nvPr/>
            </p:nvSpPr>
            <p:spPr bwMode="auto">
              <a:xfrm>
                <a:off x="416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I.</a:t>
                </a:r>
              </a:p>
            </p:txBody>
          </p:sp>
          <p:sp>
            <p:nvSpPr>
              <p:cNvPr id="35" name="Rectangle 87"/>
              <p:cNvSpPr>
                <a:spLocks noChangeArrowheads="1"/>
              </p:cNvSpPr>
              <p:nvPr/>
            </p:nvSpPr>
            <p:spPr bwMode="auto">
              <a:xfrm>
                <a:off x="802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II.</a:t>
                </a:r>
              </a:p>
            </p:txBody>
          </p:sp>
          <p:sp>
            <p:nvSpPr>
              <p:cNvPr id="36" name="Rectangle 88"/>
              <p:cNvSpPr>
                <a:spLocks noChangeArrowheads="1"/>
              </p:cNvSpPr>
              <p:nvPr/>
            </p:nvSpPr>
            <p:spPr bwMode="auto">
              <a:xfrm>
                <a:off x="1189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III.</a:t>
                </a:r>
              </a:p>
            </p:txBody>
          </p:sp>
          <p:sp>
            <p:nvSpPr>
              <p:cNvPr id="37" name="Rectangle 89"/>
              <p:cNvSpPr>
                <a:spLocks noChangeArrowheads="1"/>
              </p:cNvSpPr>
              <p:nvPr/>
            </p:nvSpPr>
            <p:spPr bwMode="auto">
              <a:xfrm>
                <a:off x="1576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IV.</a:t>
                </a:r>
              </a:p>
            </p:txBody>
          </p:sp>
          <p:sp>
            <p:nvSpPr>
              <p:cNvPr id="38" name="Rectangle 90"/>
              <p:cNvSpPr>
                <a:spLocks noChangeArrowheads="1"/>
              </p:cNvSpPr>
              <p:nvPr/>
            </p:nvSpPr>
            <p:spPr bwMode="auto">
              <a:xfrm>
                <a:off x="1963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V.</a:t>
                </a:r>
              </a:p>
            </p:txBody>
          </p:sp>
          <p:sp>
            <p:nvSpPr>
              <p:cNvPr id="39" name="Rectangle 91"/>
              <p:cNvSpPr>
                <a:spLocks noChangeArrowheads="1"/>
              </p:cNvSpPr>
              <p:nvPr/>
            </p:nvSpPr>
            <p:spPr bwMode="auto">
              <a:xfrm>
                <a:off x="2350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VI.</a:t>
                </a:r>
              </a:p>
            </p:txBody>
          </p:sp>
          <p:sp>
            <p:nvSpPr>
              <p:cNvPr id="40" name="Rectangle 92"/>
              <p:cNvSpPr>
                <a:spLocks noChangeArrowheads="1"/>
              </p:cNvSpPr>
              <p:nvPr/>
            </p:nvSpPr>
            <p:spPr bwMode="auto">
              <a:xfrm>
                <a:off x="2737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VII.</a:t>
                </a:r>
              </a:p>
            </p:txBody>
          </p:sp>
          <p:sp>
            <p:nvSpPr>
              <p:cNvPr id="41" name="Rectangle 93"/>
              <p:cNvSpPr>
                <a:spLocks noChangeArrowheads="1"/>
              </p:cNvSpPr>
              <p:nvPr/>
            </p:nvSpPr>
            <p:spPr bwMode="auto">
              <a:xfrm>
                <a:off x="3123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VIII.</a:t>
                </a:r>
              </a:p>
            </p:txBody>
          </p:sp>
          <p:sp>
            <p:nvSpPr>
              <p:cNvPr id="42" name="Rectangle 94"/>
              <p:cNvSpPr>
                <a:spLocks noChangeArrowheads="1"/>
              </p:cNvSpPr>
              <p:nvPr/>
            </p:nvSpPr>
            <p:spPr bwMode="auto">
              <a:xfrm>
                <a:off x="3510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IX.</a:t>
                </a:r>
              </a:p>
            </p:txBody>
          </p:sp>
          <p:sp>
            <p:nvSpPr>
              <p:cNvPr id="43" name="Rectangle 95"/>
              <p:cNvSpPr>
                <a:spLocks noChangeArrowheads="1"/>
              </p:cNvSpPr>
              <p:nvPr/>
            </p:nvSpPr>
            <p:spPr bwMode="auto">
              <a:xfrm>
                <a:off x="3897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X.</a:t>
                </a:r>
              </a:p>
            </p:txBody>
          </p:sp>
          <p:sp>
            <p:nvSpPr>
              <p:cNvPr id="44" name="Rectangle 96"/>
              <p:cNvSpPr>
                <a:spLocks noChangeArrowheads="1"/>
              </p:cNvSpPr>
              <p:nvPr/>
            </p:nvSpPr>
            <p:spPr bwMode="auto">
              <a:xfrm>
                <a:off x="4284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XI.</a:t>
                </a:r>
              </a:p>
            </p:txBody>
          </p:sp>
          <p:sp>
            <p:nvSpPr>
              <p:cNvPr id="45" name="Rectangle 97"/>
              <p:cNvSpPr>
                <a:spLocks noChangeArrowheads="1"/>
              </p:cNvSpPr>
              <p:nvPr/>
            </p:nvSpPr>
            <p:spPr bwMode="auto">
              <a:xfrm>
                <a:off x="4671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XII.</a:t>
                </a:r>
              </a:p>
            </p:txBody>
          </p:sp>
          <p:sp>
            <p:nvSpPr>
              <p:cNvPr id="46" name="Rectangle 77"/>
              <p:cNvSpPr>
                <a:spLocks noChangeArrowheads="1"/>
              </p:cNvSpPr>
              <p:nvPr/>
            </p:nvSpPr>
            <p:spPr bwMode="auto">
              <a:xfrm rot="16200000">
                <a:off x="1862" y="3747"/>
                <a:ext cx="91" cy="91"/>
              </a:xfrm>
              <a:prstGeom prst="ellipse">
                <a:avLst/>
              </a:prstGeom>
              <a:solidFill>
                <a:srgbClr val="CCFFC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7" name="Rectangle 78"/>
              <p:cNvSpPr>
                <a:spLocks noChangeArrowheads="1"/>
              </p:cNvSpPr>
              <p:nvPr/>
            </p:nvSpPr>
            <p:spPr bwMode="auto">
              <a:xfrm rot="16200000">
                <a:off x="2248" y="3747"/>
                <a:ext cx="91" cy="91"/>
              </a:xfrm>
              <a:prstGeom prst="ellipse">
                <a:avLst/>
              </a:prstGeom>
              <a:solidFill>
                <a:srgbClr val="99C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8" name="Rectangle 79"/>
              <p:cNvSpPr>
                <a:spLocks noChangeArrowheads="1"/>
              </p:cNvSpPr>
              <p:nvPr/>
            </p:nvSpPr>
            <p:spPr bwMode="auto">
              <a:xfrm rot="16200000">
                <a:off x="2635" y="3747"/>
                <a:ext cx="91" cy="91"/>
              </a:xfrm>
              <a:prstGeom prst="ellipse">
                <a:avLst/>
              </a:prstGeom>
              <a:solidFill>
                <a:srgbClr val="008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9" name="Rectangle 80"/>
              <p:cNvSpPr>
                <a:spLocks noChangeArrowheads="1"/>
              </p:cNvSpPr>
              <p:nvPr/>
            </p:nvSpPr>
            <p:spPr bwMode="auto">
              <a:xfrm rot="16200000">
                <a:off x="3021" y="3747"/>
                <a:ext cx="91" cy="91"/>
              </a:xfrm>
              <a:prstGeom prst="ellipse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</p:grpSp>
        <p:sp>
          <p:nvSpPr>
            <p:cNvPr id="16" name="Rectangle 99"/>
            <p:cNvSpPr>
              <a:spLocks noChangeArrowheads="1"/>
            </p:cNvSpPr>
            <p:nvPr/>
          </p:nvSpPr>
          <p:spPr bwMode="auto">
            <a:xfrm>
              <a:off x="294" y="3884"/>
              <a:ext cx="526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Hlavní město Praha;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Středočeský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Jihočeský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IV.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Plzeňský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Karlovarský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Ústecký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Liberecký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Královéhradecký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IX.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Pardubický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Kraj Vysočina;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Jihomoravský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Olomoucký kraj</a:t>
              </a:r>
              <a:r>
                <a:rPr lang="en-US" altLang="cs-CZ" sz="1000" dirty="0">
                  <a:solidFill>
                    <a:srgbClr val="5F5F5F"/>
                  </a:solidFill>
                  <a:latin typeface="+mn-lt"/>
                </a:rPr>
                <a:t>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XIII. 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Zlínský kraj</a:t>
              </a:r>
              <a:r>
                <a:rPr lang="en-US" altLang="cs-CZ" sz="1000" dirty="0">
                  <a:solidFill>
                    <a:srgbClr val="5F5F5F"/>
                  </a:solidFill>
                  <a:latin typeface="+mn-lt"/>
                </a:rPr>
                <a:t>;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XIV. 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Moravskoslezský kraj</a:t>
              </a:r>
            </a:p>
          </p:txBody>
        </p:sp>
      </p:grpSp>
      <p:sp>
        <p:nvSpPr>
          <p:cNvPr id="50" name="Rectangle 85"/>
          <p:cNvSpPr>
            <a:spLocks noChangeArrowheads="1"/>
          </p:cNvSpPr>
          <p:nvPr/>
        </p:nvSpPr>
        <p:spPr bwMode="auto">
          <a:xfrm rot="16200000">
            <a:off x="8118544" y="5572259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cs-CZ" sz="1000" dirty="0">
              <a:solidFill>
                <a:srgbClr val="5F5F5F"/>
              </a:solidFill>
              <a:latin typeface="+mn-lt"/>
            </a:endParaRPr>
          </a:p>
        </p:txBody>
      </p:sp>
      <p:sp>
        <p:nvSpPr>
          <p:cNvPr id="51" name="Rectangle 97"/>
          <p:cNvSpPr>
            <a:spLocks noChangeArrowheads="1"/>
          </p:cNvSpPr>
          <p:nvPr/>
        </p:nvSpPr>
        <p:spPr bwMode="auto">
          <a:xfrm>
            <a:off x="8309044" y="5569084"/>
            <a:ext cx="254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000" b="1" dirty="0">
                <a:solidFill>
                  <a:srgbClr val="5F5F5F"/>
                </a:solidFill>
                <a:latin typeface="+mn-lt"/>
              </a:rPr>
              <a:t>XIII.</a:t>
            </a:r>
          </a:p>
        </p:txBody>
      </p:sp>
      <p:sp>
        <p:nvSpPr>
          <p:cNvPr id="52" name="Rectangle 85"/>
          <p:cNvSpPr>
            <a:spLocks noChangeArrowheads="1"/>
          </p:cNvSpPr>
          <p:nvPr/>
        </p:nvSpPr>
        <p:spPr bwMode="auto">
          <a:xfrm rot="16200000">
            <a:off x="8685810" y="5572260"/>
            <a:ext cx="144463" cy="144463"/>
          </a:xfrm>
          <a:prstGeom prst="ellipse">
            <a:avLst/>
          </a:prstGeom>
          <a:solidFill>
            <a:srgbClr val="333333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cs-CZ" sz="1000" dirty="0">
              <a:solidFill>
                <a:srgbClr val="5F5F5F"/>
              </a:solidFill>
              <a:latin typeface="+mn-lt"/>
            </a:endParaRPr>
          </a:p>
        </p:txBody>
      </p:sp>
      <p:sp>
        <p:nvSpPr>
          <p:cNvPr id="53" name="Rectangle 97"/>
          <p:cNvSpPr>
            <a:spLocks noChangeArrowheads="1"/>
          </p:cNvSpPr>
          <p:nvPr/>
        </p:nvSpPr>
        <p:spPr bwMode="auto">
          <a:xfrm>
            <a:off x="8867843" y="5569085"/>
            <a:ext cx="254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000" b="1" dirty="0">
                <a:solidFill>
                  <a:srgbClr val="5F5F5F"/>
                </a:solidFill>
                <a:latin typeface="+mn-lt"/>
              </a:rPr>
              <a:t>XIV.</a:t>
            </a:r>
          </a:p>
        </p:txBody>
      </p:sp>
      <p:sp>
        <p:nvSpPr>
          <p:cNvPr id="57" name="TextBox 4"/>
          <p:cNvSpPr txBox="1"/>
          <p:nvPr/>
        </p:nvSpPr>
        <p:spPr>
          <a:xfrm>
            <a:off x="340303" y="1006579"/>
            <a:ext cx="35394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b="1" dirty="0"/>
              <a:t>100 % = hospitalizace v nemocnicích daného regionu</a:t>
            </a:r>
          </a:p>
        </p:txBody>
      </p:sp>
      <p:graphicFrame>
        <p:nvGraphicFramePr>
          <p:cNvPr id="58" name="Tabulka 57">
            <a:extLst>
              <a:ext uri="{FF2B5EF4-FFF2-40B4-BE49-F238E27FC236}">
                <a16:creationId xmlns:a16="http://schemas.microsoft.com/office/drawing/2014/main" id="{14226FB2-92C8-4CDF-8E6F-926E97CC44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220378"/>
              </p:ext>
            </p:extLst>
          </p:nvPr>
        </p:nvGraphicFramePr>
        <p:xfrm>
          <a:off x="512460" y="1541693"/>
          <a:ext cx="3767667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7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00" b="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Hospitalizace celkem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000" b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I. Některé infekční a parazitární nemoci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II. Novotvary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III. Nemoci krve a krvetvorných orgánů, poruchy mechanismu imunity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IV. Nemoci endokrinní, výživy a přeměny látek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u="none" strike="noStrike" dirty="0">
                          <a:effectLst/>
                          <a:latin typeface="+mn-lt"/>
                        </a:rPr>
                        <a:t>V. Poruchy duševní a poruchy chování</a:t>
                      </a:r>
                      <a:endParaRPr lang="pl-PL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VI. Nemoci nervové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u="none" strike="noStrike" dirty="0">
                          <a:effectLst/>
                          <a:latin typeface="+mn-lt"/>
                        </a:rPr>
                        <a:t>VII. Nemoci oka a očních adnex</a:t>
                      </a:r>
                      <a:endParaRPr lang="pl-PL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VIII. Nemoci ucha a bradavkového výběžku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IX. Nemoci oběhové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X. Nemoci dýchací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XI. Nemoci trávicí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XII. Nemoci kůže a podkožního vaziva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XIII. Nemoci svalové a kosterní soustavy a pojivové tkáně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XIV. Nemoci močové a pohlavní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XV. Těhotenství, porod a šestinedělí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XVI. Některé stavy vzniklé v perinatálním období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XVII. Vrozené vady, deformace a chromozomální abnormality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XVIII. Příznaky, znaky a abnormální klinické a laboratorní nálezy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XIX. Poranění, otravy a některé jiné následky vnějších příčin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XXIa. Zdravá osoba doprovázející nemocnou osobu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XXIb. Živě narozené děti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XXIc. Jiné faktory ovlivňující zdravotní stav a kontakt se zdrav. službami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59" name="Object 2">
            <a:extLst>
              <a:ext uri="{FF2B5EF4-FFF2-40B4-BE49-F238E27FC236}">
                <a16:creationId xmlns:a16="http://schemas.microsoft.com/office/drawing/2014/main" id="{06AC2B3A-8BA4-4508-9E70-18ED59E8AC68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16761461"/>
              </p:ext>
            </p:extLst>
          </p:nvPr>
        </p:nvGraphicFramePr>
        <p:xfrm>
          <a:off x="4260392" y="1104989"/>
          <a:ext cx="4962525" cy="4397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1" name="TextBox 3">
            <a:extLst>
              <a:ext uri="{FF2B5EF4-FFF2-40B4-BE49-F238E27FC236}">
                <a16:creationId xmlns:a16="http://schemas.microsoft.com/office/drawing/2014/main" id="{C1F86D71-8E38-46BB-80DB-F5A912996807}"/>
              </a:ext>
            </a:extLst>
          </p:cNvPr>
          <p:cNvSpPr txBox="1"/>
          <p:nvPr/>
        </p:nvSpPr>
        <p:spPr>
          <a:xfrm>
            <a:off x="4471263" y="999997"/>
            <a:ext cx="45867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Podíl královéhradeckých nemocnic na hospitalizacích daného kraje (2018)</a:t>
            </a:r>
          </a:p>
        </p:txBody>
      </p:sp>
    </p:spTree>
    <p:extLst>
      <p:ext uri="{BB962C8B-B14F-4D97-AF65-F5344CB8AC3E}">
        <p14:creationId xmlns:p14="http://schemas.microsoft.com/office/powerpoint/2010/main" val="16088492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Hospitalizace v HKK dle MKN kapitol a bydliště pacienta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552640" y="1374824"/>
            <a:ext cx="3265513" cy="407286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Podíl pacientů z různých krajů na hospitalizační zátěži HKK se nijak výrazně neliší dle různých kapitol MKN. Nejvyšší podíl obyvatel HKK je u  hospitalizací z důvodu příznaků, znaků a abnormálních klinických a laboratorních nálezů a infekčních a parazitárních nemocí (více než u 88 %), nejnižší je v případě hospitalizací pro vrozené vady, deformace a chromozomální abnormality (z HKK pouze 56 %).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18" name="Obdélník 16">
            <a:extLst>
              <a:ext uri="{FF2B5EF4-FFF2-40B4-BE49-F238E27FC236}">
                <a16:creationId xmlns:a16="http://schemas.microsoft.com/office/drawing/2014/main" id="{2F10CEAF-C745-4F35-8DFC-1463796D3D12}"/>
              </a:ext>
            </a:extLst>
          </p:cNvPr>
          <p:cNvSpPr/>
          <p:nvPr/>
        </p:nvSpPr>
        <p:spPr>
          <a:xfrm>
            <a:off x="502174" y="5624882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705 pacientů (0,7 %)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CDAA5090-5088-42EA-8045-D1A5DC5C99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0577972"/>
              </p:ext>
            </p:extLst>
          </p:nvPr>
        </p:nvGraphicFramePr>
        <p:xfrm>
          <a:off x="2917017" y="820307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Zástupný symbol pro obsah 5">
            <a:extLst>
              <a:ext uri="{FF2B5EF4-FFF2-40B4-BE49-F238E27FC236}">
                <a16:creationId xmlns:a16="http://schemas.microsoft.com/office/drawing/2014/main" id="{3197ED07-58D6-4C7C-8CCD-00F2CF88F1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7499124"/>
              </p:ext>
            </p:extLst>
          </p:nvPr>
        </p:nvGraphicFramePr>
        <p:xfrm>
          <a:off x="321983" y="1438142"/>
          <a:ext cx="4169834" cy="4028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98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628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laboratorní nálezy nezařazené jinde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182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370B7FC7-DA18-4BF9-912E-BCC7B7A44C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0483670"/>
              </p:ext>
            </p:extLst>
          </p:nvPr>
        </p:nvGraphicFramePr>
        <p:xfrm>
          <a:off x="7620249" y="1171276"/>
          <a:ext cx="609600" cy="4333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39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3 150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2 349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12 029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9 089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2 577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5 985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722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8 782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4 840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2 415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3 035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10 205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7 518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7 380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1 047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8 237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7 901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724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909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912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775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85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104 416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27" name="TextBox 2">
            <a:extLst>
              <a:ext uri="{FF2B5EF4-FFF2-40B4-BE49-F238E27FC236}">
                <a16:creationId xmlns:a16="http://schemas.microsoft.com/office/drawing/2014/main" id="{48B9C77C-482D-4457-9AC8-352659C4F239}"/>
              </a:ext>
            </a:extLst>
          </p:cNvPr>
          <p:cNvSpPr txBox="1"/>
          <p:nvPr/>
        </p:nvSpPr>
        <p:spPr>
          <a:xfrm>
            <a:off x="480493" y="924066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Hospitalizace v HKK dle MKN kapitol a kraje bydliště pacienta:</a:t>
            </a:r>
          </a:p>
        </p:txBody>
      </p: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C87642BD-FA01-4137-A264-DC38820B4DDB}"/>
              </a:ext>
            </a:extLst>
          </p:cNvPr>
          <p:cNvGrpSpPr/>
          <p:nvPr/>
        </p:nvGrpSpPr>
        <p:grpSpPr>
          <a:xfrm>
            <a:off x="534022" y="1238717"/>
            <a:ext cx="1836897" cy="590699"/>
            <a:chOff x="7037778" y="1517810"/>
            <a:chExt cx="946843" cy="591754"/>
          </a:xfrm>
        </p:grpSpPr>
        <p:sp>
          <p:nvSpPr>
            <p:cNvPr id="29" name="Text Box 58">
              <a:extLst>
                <a:ext uri="{FF2B5EF4-FFF2-40B4-BE49-F238E27FC236}">
                  <a16:creationId xmlns:a16="http://schemas.microsoft.com/office/drawing/2014/main" id="{B920CD78-0F68-445A-AA92-44D822EDE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n-lt"/>
                </a:rPr>
                <a:t>Královéhradecký kraj</a:t>
              </a:r>
            </a:p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n-lt"/>
                </a:rPr>
                <a:t>Jiný kraj bydliště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3C602A62-E0F4-4DFB-825E-E910CC290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61FB13A3-6F4E-4C0E-B6E8-36B41094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11190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261029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HKK (2018): akutní lůžková péče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9095717" y="3232458"/>
            <a:ext cx="2865458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Více jak tři čtvrtiny (82,9</a:t>
            </a:r>
            <a:r>
              <a:rPr lang="en-US" sz="1400" dirty="0">
                <a:solidFill>
                  <a:schemeClr val="tx1"/>
                </a:solidFill>
              </a:rPr>
              <a:t> %</a:t>
            </a:r>
            <a:r>
              <a:rPr lang="cs-CZ" sz="1400" dirty="0">
                <a:solidFill>
                  <a:schemeClr val="tx1"/>
                </a:solidFill>
              </a:rPr>
              <a:t>) všech hospitalizací akutní lůžkové v Královéhradeckém kraji konzumují obyvatelé HKK.</a:t>
            </a:r>
          </a:p>
          <a:p>
            <a:r>
              <a:rPr lang="cs-CZ" sz="1400" dirty="0">
                <a:solidFill>
                  <a:schemeClr val="tx1"/>
                </a:solidFill>
              </a:rPr>
              <a:t>Z ostatních krajů tvoří největší podíl hospitalizací v HKK Pardubický kraj (7,6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%).</a:t>
            </a:r>
          </a:p>
        </p:txBody>
      </p:sp>
      <p:graphicFrame>
        <p:nvGraphicFramePr>
          <p:cNvPr id="98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9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HKK dle kraje bydliště pacienta:</a:t>
            </a:r>
          </a:p>
        </p:txBody>
      </p:sp>
      <p:sp>
        <p:nvSpPr>
          <p:cNvPr id="100" name="Obdélník 1">
            <a:extLst>
              <a:ext uri="{FF2B5EF4-FFF2-40B4-BE49-F238E27FC236}">
                <a16:creationId xmlns:a16="http://schemas.microsoft.com/office/drawing/2014/main" id="{3915131C-995A-466F-8A20-777C9251411A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705 pacientů (0,7 %)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7DAE4AE8-F9FF-4DB9-8281-8CBCE9790DAC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102" name="Text Box 58">
              <a:extLst>
                <a:ext uri="{FF2B5EF4-FFF2-40B4-BE49-F238E27FC236}">
                  <a16:creationId xmlns:a16="http://schemas.microsoft.com/office/drawing/2014/main" id="{63DC0C2F-E596-47A6-BD85-8EFF54C58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03" name="Rectangle 56">
              <a:extLst>
                <a:ext uri="{FF2B5EF4-FFF2-40B4-BE49-F238E27FC236}">
                  <a16:creationId xmlns:a16="http://schemas.microsoft.com/office/drawing/2014/main" id="{6386BA7F-10B5-4926-9274-08A488E5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4" name="Rectangle 56">
              <a:extLst>
                <a:ext uri="{FF2B5EF4-FFF2-40B4-BE49-F238E27FC236}">
                  <a16:creationId xmlns:a16="http://schemas.microsoft.com/office/drawing/2014/main" id="{A97653A1-979F-48DD-83BB-6B306A86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5" name="Rectangle 56">
              <a:extLst>
                <a:ext uri="{FF2B5EF4-FFF2-40B4-BE49-F238E27FC236}">
                  <a16:creationId xmlns:a16="http://schemas.microsoft.com/office/drawing/2014/main" id="{5C9591F8-61C7-442E-8F24-D11BF7C81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FF22145B-F7E8-4C32-8F67-1984934E9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107" name="AutoShape 222">
            <a:extLst>
              <a:ext uri="{FF2B5EF4-FFF2-40B4-BE49-F238E27FC236}">
                <a16:creationId xmlns:a16="http://schemas.microsoft.com/office/drawing/2014/main" id="{DAF801D7-0DF6-47AE-BFB0-6B5151D1207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63218" y="1034061"/>
            <a:ext cx="4367631" cy="2310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8" name="Freeform 224">
            <a:extLst>
              <a:ext uri="{FF2B5EF4-FFF2-40B4-BE49-F238E27FC236}">
                <a16:creationId xmlns:a16="http://schemas.microsoft.com/office/drawing/2014/main" id="{384D0838-BABD-4C67-A87E-CE752E834036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9" name="Freeform 225">
            <a:extLst>
              <a:ext uri="{FF2B5EF4-FFF2-40B4-BE49-F238E27FC236}">
                <a16:creationId xmlns:a16="http://schemas.microsoft.com/office/drawing/2014/main" id="{D37E1474-EDBA-4B30-A04F-B8DA800A0393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0" name="Freeform 226">
            <a:extLst>
              <a:ext uri="{FF2B5EF4-FFF2-40B4-BE49-F238E27FC236}">
                <a16:creationId xmlns:a16="http://schemas.microsoft.com/office/drawing/2014/main" id="{753DDAB5-AA44-4DA1-BF82-99DBAB69CF30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1" name="Freeform 227">
            <a:extLst>
              <a:ext uri="{FF2B5EF4-FFF2-40B4-BE49-F238E27FC236}">
                <a16:creationId xmlns:a16="http://schemas.microsoft.com/office/drawing/2014/main" id="{E9ADB3F5-0ED2-49DD-AB93-3F832F2B2F29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2" name="Freeform 228">
            <a:extLst>
              <a:ext uri="{FF2B5EF4-FFF2-40B4-BE49-F238E27FC236}">
                <a16:creationId xmlns:a16="http://schemas.microsoft.com/office/drawing/2014/main" id="{13DF3B21-E9DF-412D-92E1-2F8B2ED7C54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3" name="Freeform 229">
            <a:extLst>
              <a:ext uri="{FF2B5EF4-FFF2-40B4-BE49-F238E27FC236}">
                <a16:creationId xmlns:a16="http://schemas.microsoft.com/office/drawing/2014/main" id="{3723F7DD-DBA5-4334-BF3E-8CC5EF64BE63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4" name="Freeform 230">
            <a:extLst>
              <a:ext uri="{FF2B5EF4-FFF2-40B4-BE49-F238E27FC236}">
                <a16:creationId xmlns:a16="http://schemas.microsoft.com/office/drawing/2014/main" id="{D76F9B81-2779-43E6-B7BD-8FACFBB5BA5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Freeform 231">
            <a:extLst>
              <a:ext uri="{FF2B5EF4-FFF2-40B4-BE49-F238E27FC236}">
                <a16:creationId xmlns:a16="http://schemas.microsoft.com/office/drawing/2014/main" id="{62FBB8BB-4050-4085-82F0-8011291915EE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6" name="Freeform 232">
            <a:extLst>
              <a:ext uri="{FF2B5EF4-FFF2-40B4-BE49-F238E27FC236}">
                <a16:creationId xmlns:a16="http://schemas.microsoft.com/office/drawing/2014/main" id="{B3C0DE77-86A0-4325-91C4-923AE8F35CF1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7" name="Freeform 233">
            <a:extLst>
              <a:ext uri="{FF2B5EF4-FFF2-40B4-BE49-F238E27FC236}">
                <a16:creationId xmlns:a16="http://schemas.microsoft.com/office/drawing/2014/main" id="{AFC696AD-55F4-4B1C-8FAD-9131B27D665A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8" name="Freeform 234">
            <a:extLst>
              <a:ext uri="{FF2B5EF4-FFF2-40B4-BE49-F238E27FC236}">
                <a16:creationId xmlns:a16="http://schemas.microsoft.com/office/drawing/2014/main" id="{1B74313F-1E97-49D0-9BAD-1F7C8593129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9" name="Freeform 235">
            <a:extLst>
              <a:ext uri="{FF2B5EF4-FFF2-40B4-BE49-F238E27FC236}">
                <a16:creationId xmlns:a16="http://schemas.microsoft.com/office/drawing/2014/main" id="{3C5AF664-83AD-4F26-9734-1C30C08A427B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0" name="Freeform 236">
            <a:extLst>
              <a:ext uri="{FF2B5EF4-FFF2-40B4-BE49-F238E27FC236}">
                <a16:creationId xmlns:a16="http://schemas.microsoft.com/office/drawing/2014/main" id="{9B9E3E00-B163-4A51-9BBB-A8EC61B50095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1" name="Freeform 237">
            <a:extLst>
              <a:ext uri="{FF2B5EF4-FFF2-40B4-BE49-F238E27FC236}">
                <a16:creationId xmlns:a16="http://schemas.microsoft.com/office/drawing/2014/main" id="{D51F9785-5364-4183-B10C-73AB8ABC56F3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2" name="Freeform 238">
            <a:extLst>
              <a:ext uri="{FF2B5EF4-FFF2-40B4-BE49-F238E27FC236}">
                <a16:creationId xmlns:a16="http://schemas.microsoft.com/office/drawing/2014/main" id="{8534E48D-3717-476D-BBE8-B2FBC59B8BE6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3" name="Freeform 239">
            <a:extLst>
              <a:ext uri="{FF2B5EF4-FFF2-40B4-BE49-F238E27FC236}">
                <a16:creationId xmlns:a16="http://schemas.microsoft.com/office/drawing/2014/main" id="{476B095B-4078-4003-8961-849B1794BFB7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4" name="Freeform 240">
            <a:extLst>
              <a:ext uri="{FF2B5EF4-FFF2-40B4-BE49-F238E27FC236}">
                <a16:creationId xmlns:a16="http://schemas.microsoft.com/office/drawing/2014/main" id="{D72DB87F-223C-4F9F-B7F6-EE9C4A280CD7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5" name="Freeform 241">
            <a:extLst>
              <a:ext uri="{FF2B5EF4-FFF2-40B4-BE49-F238E27FC236}">
                <a16:creationId xmlns:a16="http://schemas.microsoft.com/office/drawing/2014/main" id="{593FAE18-C746-4B8E-9B07-4B559FBF76C3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6" name="Freeform 242">
            <a:extLst>
              <a:ext uri="{FF2B5EF4-FFF2-40B4-BE49-F238E27FC236}">
                <a16:creationId xmlns:a16="http://schemas.microsoft.com/office/drawing/2014/main" id="{661357D2-3123-4BD1-BC7F-41AEC97021D0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7" name="Freeform 243">
            <a:extLst>
              <a:ext uri="{FF2B5EF4-FFF2-40B4-BE49-F238E27FC236}">
                <a16:creationId xmlns:a16="http://schemas.microsoft.com/office/drawing/2014/main" id="{B3A8E29B-9746-48E0-B15C-A251C5E274AE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8" name="Freeform 244">
            <a:extLst>
              <a:ext uri="{FF2B5EF4-FFF2-40B4-BE49-F238E27FC236}">
                <a16:creationId xmlns:a16="http://schemas.microsoft.com/office/drawing/2014/main" id="{60595732-F0D7-4F5B-B569-31E67EEA8809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9" name="Freeform 245">
            <a:extLst>
              <a:ext uri="{FF2B5EF4-FFF2-40B4-BE49-F238E27FC236}">
                <a16:creationId xmlns:a16="http://schemas.microsoft.com/office/drawing/2014/main" id="{0F5CCF98-AD00-42C6-A0A1-37394ACB544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0" name="Freeform 246">
            <a:extLst>
              <a:ext uri="{FF2B5EF4-FFF2-40B4-BE49-F238E27FC236}">
                <a16:creationId xmlns:a16="http://schemas.microsoft.com/office/drawing/2014/main" id="{DBC479E0-161F-4533-9E1B-F7412E2155A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1" name="Freeform 247">
            <a:extLst>
              <a:ext uri="{FF2B5EF4-FFF2-40B4-BE49-F238E27FC236}">
                <a16:creationId xmlns:a16="http://schemas.microsoft.com/office/drawing/2014/main" id="{DF7C6B11-6657-4AB5-A45C-34F95DD70CE7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2" name="Freeform 248">
            <a:extLst>
              <a:ext uri="{FF2B5EF4-FFF2-40B4-BE49-F238E27FC236}">
                <a16:creationId xmlns:a16="http://schemas.microsoft.com/office/drawing/2014/main" id="{F0319508-88ED-4BD8-88E2-DB606937441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3" name="Freeform 249">
            <a:extLst>
              <a:ext uri="{FF2B5EF4-FFF2-40B4-BE49-F238E27FC236}">
                <a16:creationId xmlns:a16="http://schemas.microsoft.com/office/drawing/2014/main" id="{30210C69-EF55-4DD6-BC09-AFF8991759E3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4" name="Freeform 250">
            <a:extLst>
              <a:ext uri="{FF2B5EF4-FFF2-40B4-BE49-F238E27FC236}">
                <a16:creationId xmlns:a16="http://schemas.microsoft.com/office/drawing/2014/main" id="{F7CAE399-E040-4F5D-B9C4-D298BAA37F1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5" name="Freeform 251">
            <a:extLst>
              <a:ext uri="{FF2B5EF4-FFF2-40B4-BE49-F238E27FC236}">
                <a16:creationId xmlns:a16="http://schemas.microsoft.com/office/drawing/2014/main" id="{231DF729-AD8B-4254-BC86-16412FFA0B29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6" name="Freeform 252">
            <a:extLst>
              <a:ext uri="{FF2B5EF4-FFF2-40B4-BE49-F238E27FC236}">
                <a16:creationId xmlns:a16="http://schemas.microsoft.com/office/drawing/2014/main" id="{EB8B648A-056B-489C-982B-3D31481593DF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7" name="Freeform 253">
            <a:extLst>
              <a:ext uri="{FF2B5EF4-FFF2-40B4-BE49-F238E27FC236}">
                <a16:creationId xmlns:a16="http://schemas.microsoft.com/office/drawing/2014/main" id="{09A4B293-80D2-4E3D-BDCF-E30C543A67E7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8" name="Freeform 254">
            <a:extLst>
              <a:ext uri="{FF2B5EF4-FFF2-40B4-BE49-F238E27FC236}">
                <a16:creationId xmlns:a16="http://schemas.microsoft.com/office/drawing/2014/main" id="{F36A483E-C66E-4D4A-828A-DACE15591F41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9" name="Freeform 255">
            <a:extLst>
              <a:ext uri="{FF2B5EF4-FFF2-40B4-BE49-F238E27FC236}">
                <a16:creationId xmlns:a16="http://schemas.microsoft.com/office/drawing/2014/main" id="{8D47EEE0-0451-4191-8899-E2B8A767CFD2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0" name="Freeform 256">
            <a:extLst>
              <a:ext uri="{FF2B5EF4-FFF2-40B4-BE49-F238E27FC236}">
                <a16:creationId xmlns:a16="http://schemas.microsoft.com/office/drawing/2014/main" id="{09803FE0-5D3B-49BF-A41E-137197FFCE8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1" name="Freeform 257">
            <a:extLst>
              <a:ext uri="{FF2B5EF4-FFF2-40B4-BE49-F238E27FC236}">
                <a16:creationId xmlns:a16="http://schemas.microsoft.com/office/drawing/2014/main" id="{B020C0F1-462F-4798-B802-4C51324D3F9A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2" name="Freeform 258">
            <a:extLst>
              <a:ext uri="{FF2B5EF4-FFF2-40B4-BE49-F238E27FC236}">
                <a16:creationId xmlns:a16="http://schemas.microsoft.com/office/drawing/2014/main" id="{21FBA012-065F-4D80-A9FF-A5F28E945106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3" name="Freeform 259">
            <a:extLst>
              <a:ext uri="{FF2B5EF4-FFF2-40B4-BE49-F238E27FC236}">
                <a16:creationId xmlns:a16="http://schemas.microsoft.com/office/drawing/2014/main" id="{EABF0997-4679-40A1-AE9F-E832814C19E1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4" name="Freeform 260">
            <a:extLst>
              <a:ext uri="{FF2B5EF4-FFF2-40B4-BE49-F238E27FC236}">
                <a16:creationId xmlns:a16="http://schemas.microsoft.com/office/drawing/2014/main" id="{CA501D47-4A75-4BC5-B388-414091518577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5" name="Freeform 261">
            <a:extLst>
              <a:ext uri="{FF2B5EF4-FFF2-40B4-BE49-F238E27FC236}">
                <a16:creationId xmlns:a16="http://schemas.microsoft.com/office/drawing/2014/main" id="{25F815FD-46AB-4997-952E-22CF115CA10C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6" name="Freeform 262">
            <a:extLst>
              <a:ext uri="{FF2B5EF4-FFF2-40B4-BE49-F238E27FC236}">
                <a16:creationId xmlns:a16="http://schemas.microsoft.com/office/drawing/2014/main" id="{D80FC026-3621-4753-91C4-F3F2C9C2FEB1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7" name="Freeform 263">
            <a:extLst>
              <a:ext uri="{FF2B5EF4-FFF2-40B4-BE49-F238E27FC236}">
                <a16:creationId xmlns:a16="http://schemas.microsoft.com/office/drawing/2014/main" id="{91008203-9928-4ACD-A95C-B27F9C9CD693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8" name="Freeform 264">
            <a:extLst>
              <a:ext uri="{FF2B5EF4-FFF2-40B4-BE49-F238E27FC236}">
                <a16:creationId xmlns:a16="http://schemas.microsoft.com/office/drawing/2014/main" id="{6B842088-0695-4873-8D57-914EC2241A50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9" name="Freeform 265">
            <a:extLst>
              <a:ext uri="{FF2B5EF4-FFF2-40B4-BE49-F238E27FC236}">
                <a16:creationId xmlns:a16="http://schemas.microsoft.com/office/drawing/2014/main" id="{D8B54EAA-53EF-4159-AD07-031BB5EB217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0" name="Freeform 266">
            <a:extLst>
              <a:ext uri="{FF2B5EF4-FFF2-40B4-BE49-F238E27FC236}">
                <a16:creationId xmlns:a16="http://schemas.microsoft.com/office/drawing/2014/main" id="{8907D0C6-80D1-44FF-88E1-BFA8687CB613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1" name="Freeform 267">
            <a:extLst>
              <a:ext uri="{FF2B5EF4-FFF2-40B4-BE49-F238E27FC236}">
                <a16:creationId xmlns:a16="http://schemas.microsoft.com/office/drawing/2014/main" id="{1277416D-76EE-41BE-BF6D-CB82AF4B579B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2" name="Freeform 268">
            <a:extLst>
              <a:ext uri="{FF2B5EF4-FFF2-40B4-BE49-F238E27FC236}">
                <a16:creationId xmlns:a16="http://schemas.microsoft.com/office/drawing/2014/main" id="{C5648B32-CA54-496C-8CB4-B0C6B58B495F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3" name="Freeform 269">
            <a:extLst>
              <a:ext uri="{FF2B5EF4-FFF2-40B4-BE49-F238E27FC236}">
                <a16:creationId xmlns:a16="http://schemas.microsoft.com/office/drawing/2014/main" id="{B7374A56-D4DD-44A1-8A2E-F3074012ED1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4" name="Freeform 270">
            <a:extLst>
              <a:ext uri="{FF2B5EF4-FFF2-40B4-BE49-F238E27FC236}">
                <a16:creationId xmlns:a16="http://schemas.microsoft.com/office/drawing/2014/main" id="{A823F6FA-F2CC-4B13-B104-38DA46FED9E3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5" name="Freeform 271">
            <a:extLst>
              <a:ext uri="{FF2B5EF4-FFF2-40B4-BE49-F238E27FC236}">
                <a16:creationId xmlns:a16="http://schemas.microsoft.com/office/drawing/2014/main" id="{87564CA7-8CCE-4E14-BBC4-ABFE23C81F8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6" name="Freeform 272">
            <a:extLst>
              <a:ext uri="{FF2B5EF4-FFF2-40B4-BE49-F238E27FC236}">
                <a16:creationId xmlns:a16="http://schemas.microsoft.com/office/drawing/2014/main" id="{BD56B726-E66B-405C-81C6-2C82EAA45651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7" name="Freeform 273">
            <a:extLst>
              <a:ext uri="{FF2B5EF4-FFF2-40B4-BE49-F238E27FC236}">
                <a16:creationId xmlns:a16="http://schemas.microsoft.com/office/drawing/2014/main" id="{EBEB9F10-8F16-46F2-95FD-FBA1DB9C88F9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8" name="Freeform 276">
            <a:extLst>
              <a:ext uri="{FF2B5EF4-FFF2-40B4-BE49-F238E27FC236}">
                <a16:creationId xmlns:a16="http://schemas.microsoft.com/office/drawing/2014/main" id="{8264610C-F4A3-4F20-A40B-79B2868AC529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9" name="Freeform 274">
            <a:extLst>
              <a:ext uri="{FF2B5EF4-FFF2-40B4-BE49-F238E27FC236}">
                <a16:creationId xmlns:a16="http://schemas.microsoft.com/office/drawing/2014/main" id="{46AF4DAE-C848-4E6B-A248-39534C25A855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0" name="Freeform 275">
            <a:extLst>
              <a:ext uri="{FF2B5EF4-FFF2-40B4-BE49-F238E27FC236}">
                <a16:creationId xmlns:a16="http://schemas.microsoft.com/office/drawing/2014/main" id="{BE6D349D-54C9-4E26-9F7F-969AE9C60FFB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1" name="Freeform 277">
            <a:extLst>
              <a:ext uri="{FF2B5EF4-FFF2-40B4-BE49-F238E27FC236}">
                <a16:creationId xmlns:a16="http://schemas.microsoft.com/office/drawing/2014/main" id="{21BE5983-D161-4B3C-957B-9F22B953AFF0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2" name="Freeform 278">
            <a:extLst>
              <a:ext uri="{FF2B5EF4-FFF2-40B4-BE49-F238E27FC236}">
                <a16:creationId xmlns:a16="http://schemas.microsoft.com/office/drawing/2014/main" id="{98B3BE72-6205-4B99-8E3C-5153B415986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3" name="Freeform 279">
            <a:extLst>
              <a:ext uri="{FF2B5EF4-FFF2-40B4-BE49-F238E27FC236}">
                <a16:creationId xmlns:a16="http://schemas.microsoft.com/office/drawing/2014/main" id="{9A67C19A-63A2-401F-BE11-77B9A801AFB5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4" name="Freeform 280">
            <a:extLst>
              <a:ext uri="{FF2B5EF4-FFF2-40B4-BE49-F238E27FC236}">
                <a16:creationId xmlns:a16="http://schemas.microsoft.com/office/drawing/2014/main" id="{55013DF2-BA46-4F31-B388-ACF29F6A5E87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5" name="Freeform 281">
            <a:extLst>
              <a:ext uri="{FF2B5EF4-FFF2-40B4-BE49-F238E27FC236}">
                <a16:creationId xmlns:a16="http://schemas.microsoft.com/office/drawing/2014/main" id="{FF50877A-C7DE-4428-A44D-6933AE4E5FE0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6" name="Freeform 282">
            <a:extLst>
              <a:ext uri="{FF2B5EF4-FFF2-40B4-BE49-F238E27FC236}">
                <a16:creationId xmlns:a16="http://schemas.microsoft.com/office/drawing/2014/main" id="{E633090B-F081-4588-903F-5FD689DEE939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7" name="Freeform 283">
            <a:extLst>
              <a:ext uri="{FF2B5EF4-FFF2-40B4-BE49-F238E27FC236}">
                <a16:creationId xmlns:a16="http://schemas.microsoft.com/office/drawing/2014/main" id="{FFA6B8DA-8D17-4065-A7AF-40E727391926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8" name="Freeform 284">
            <a:extLst>
              <a:ext uri="{FF2B5EF4-FFF2-40B4-BE49-F238E27FC236}">
                <a16:creationId xmlns:a16="http://schemas.microsoft.com/office/drawing/2014/main" id="{863C8B66-BE51-45E4-A5F9-086844FE18B9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9" name="Freeform 285">
            <a:extLst>
              <a:ext uri="{FF2B5EF4-FFF2-40B4-BE49-F238E27FC236}">
                <a16:creationId xmlns:a16="http://schemas.microsoft.com/office/drawing/2014/main" id="{38A24762-8107-4DEB-9178-88471EA49B2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88" name="Freeform 286">
            <a:extLst>
              <a:ext uri="{FF2B5EF4-FFF2-40B4-BE49-F238E27FC236}">
                <a16:creationId xmlns:a16="http://schemas.microsoft.com/office/drawing/2014/main" id="{89A718C6-A6DB-4EE5-8DBD-4594704D1546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98" name="Freeform 287">
            <a:extLst>
              <a:ext uri="{FF2B5EF4-FFF2-40B4-BE49-F238E27FC236}">
                <a16:creationId xmlns:a16="http://schemas.microsoft.com/office/drawing/2014/main" id="{FA6EA69A-52D1-4DA0-9DF5-ACA524755552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99" name="Freeform 288">
            <a:extLst>
              <a:ext uri="{FF2B5EF4-FFF2-40B4-BE49-F238E27FC236}">
                <a16:creationId xmlns:a16="http://schemas.microsoft.com/office/drawing/2014/main" id="{1B43BB3D-693F-4CE4-A21E-7F3F61C876B7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0" name="Freeform 289">
            <a:extLst>
              <a:ext uri="{FF2B5EF4-FFF2-40B4-BE49-F238E27FC236}">
                <a16:creationId xmlns:a16="http://schemas.microsoft.com/office/drawing/2014/main" id="{F69DA94F-1B60-4997-B65F-10F0EFE1BF4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1" name="Freeform 290">
            <a:extLst>
              <a:ext uri="{FF2B5EF4-FFF2-40B4-BE49-F238E27FC236}">
                <a16:creationId xmlns:a16="http://schemas.microsoft.com/office/drawing/2014/main" id="{4F947B19-F429-4BD0-9B23-49F5C1AB1334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2" name="Freeform 291">
            <a:extLst>
              <a:ext uri="{FF2B5EF4-FFF2-40B4-BE49-F238E27FC236}">
                <a16:creationId xmlns:a16="http://schemas.microsoft.com/office/drawing/2014/main" id="{506C8BA1-BFC0-4E8F-BF93-609AAA7DED9E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3" name="Freeform 292">
            <a:extLst>
              <a:ext uri="{FF2B5EF4-FFF2-40B4-BE49-F238E27FC236}">
                <a16:creationId xmlns:a16="http://schemas.microsoft.com/office/drawing/2014/main" id="{D911D16F-BBFD-4C67-969C-90F68528FFE3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4" name="Freeform 293">
            <a:extLst>
              <a:ext uri="{FF2B5EF4-FFF2-40B4-BE49-F238E27FC236}">
                <a16:creationId xmlns:a16="http://schemas.microsoft.com/office/drawing/2014/main" id="{A4846174-CAB9-467D-9447-0303030BD562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5" name="Rectangle 294">
            <a:extLst>
              <a:ext uri="{FF2B5EF4-FFF2-40B4-BE49-F238E27FC236}">
                <a16:creationId xmlns:a16="http://schemas.microsoft.com/office/drawing/2014/main" id="{9C528EAD-B2CA-4D45-A853-E12761A32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490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06" name="Rectangle 295">
            <a:extLst>
              <a:ext uri="{FF2B5EF4-FFF2-40B4-BE49-F238E27FC236}">
                <a16:creationId xmlns:a16="http://schemas.microsoft.com/office/drawing/2014/main" id="{6CFBDEB8-D891-4758-A8C5-3E659006C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2" name="Rectangle 296">
            <a:extLst>
              <a:ext uri="{FF2B5EF4-FFF2-40B4-BE49-F238E27FC236}">
                <a16:creationId xmlns:a16="http://schemas.microsoft.com/office/drawing/2014/main" id="{1A92F740-3D2F-4764-AA97-E03038211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3" name="Rectangle 297">
            <a:extLst>
              <a:ext uri="{FF2B5EF4-FFF2-40B4-BE49-F238E27FC236}">
                <a16:creationId xmlns:a16="http://schemas.microsoft.com/office/drawing/2014/main" id="{97689F12-85E9-4071-88D0-37F17B35D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0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4" name="Rectangle 298">
            <a:extLst>
              <a:ext uri="{FF2B5EF4-FFF2-40B4-BE49-F238E27FC236}">
                <a16:creationId xmlns:a16="http://schemas.microsoft.com/office/drawing/2014/main" id="{7F499FCA-F318-4A39-A1EA-0D46E0E2F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5" name="Rectangle 299">
            <a:extLst>
              <a:ext uri="{FF2B5EF4-FFF2-40B4-BE49-F238E27FC236}">
                <a16:creationId xmlns:a16="http://schemas.microsoft.com/office/drawing/2014/main" id="{45EA20C4-A407-4F2B-B199-16585FD2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6" name="Rectangle 300">
            <a:extLst>
              <a:ext uri="{FF2B5EF4-FFF2-40B4-BE49-F238E27FC236}">
                <a16:creationId xmlns:a16="http://schemas.microsoft.com/office/drawing/2014/main" id="{D88C4DED-931D-4B8A-9A39-D23CD95C7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7" name="Rectangle 301">
            <a:extLst>
              <a:ext uri="{FF2B5EF4-FFF2-40B4-BE49-F238E27FC236}">
                <a16:creationId xmlns:a16="http://schemas.microsoft.com/office/drawing/2014/main" id="{725EEBB9-7D4E-4067-8E2D-D2193D83A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8" name="Rectangle 302">
            <a:extLst>
              <a:ext uri="{FF2B5EF4-FFF2-40B4-BE49-F238E27FC236}">
                <a16:creationId xmlns:a16="http://schemas.microsoft.com/office/drawing/2014/main" id="{3997E043-B3D7-4F12-9E9B-CA7B6960B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9" name="Rectangle 303">
            <a:extLst>
              <a:ext uri="{FF2B5EF4-FFF2-40B4-BE49-F238E27FC236}">
                <a16:creationId xmlns:a16="http://schemas.microsoft.com/office/drawing/2014/main" id="{E1D370E4-E9CD-4910-ADD6-90E5947AE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8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0" name="Rectangle 304">
            <a:extLst>
              <a:ext uri="{FF2B5EF4-FFF2-40B4-BE49-F238E27FC236}">
                <a16:creationId xmlns:a16="http://schemas.microsoft.com/office/drawing/2014/main" id="{884D3C3A-B379-4599-949A-64F94F4FB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b="1" kern="0" dirty="0">
                <a:solidFill>
                  <a:srgbClr val="000000"/>
                </a:solidFill>
              </a:rPr>
              <a:t>83</a:t>
            </a: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1" name="Rectangle 305">
            <a:extLst>
              <a:ext uri="{FF2B5EF4-FFF2-40B4-BE49-F238E27FC236}">
                <a16:creationId xmlns:a16="http://schemas.microsoft.com/office/drawing/2014/main" id="{6D2F5350-9F05-4BB0-A2C9-85A5B25A6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3</a:t>
            </a: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2" name="Rectangle 306">
            <a:extLst>
              <a:ext uri="{FF2B5EF4-FFF2-40B4-BE49-F238E27FC236}">
                <a16:creationId xmlns:a16="http://schemas.microsoft.com/office/drawing/2014/main" id="{068B1428-BEBC-417B-9A28-1759C6EB4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3" name="Rectangle 307">
            <a:extLst>
              <a:ext uri="{FF2B5EF4-FFF2-40B4-BE49-F238E27FC236}">
                <a16:creationId xmlns:a16="http://schemas.microsoft.com/office/drawing/2014/main" id="{91DEDACD-EE09-40E3-B93F-757E49CB4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310" y="210373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84" name="Group 4">
            <a:extLst>
              <a:ext uri="{FF2B5EF4-FFF2-40B4-BE49-F238E27FC236}">
                <a16:creationId xmlns:a16="http://schemas.microsoft.com/office/drawing/2014/main" id="{6956E54E-37B4-4320-A219-9ADA6A48E94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285" name="AutoShape 3">
              <a:extLst>
                <a:ext uri="{FF2B5EF4-FFF2-40B4-BE49-F238E27FC236}">
                  <a16:creationId xmlns:a16="http://schemas.microsoft.com/office/drawing/2014/main" id="{4F92FC5F-BFD4-471A-8713-C574A2CA128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5">
              <a:extLst>
                <a:ext uri="{FF2B5EF4-FFF2-40B4-BE49-F238E27FC236}">
                  <a16:creationId xmlns:a16="http://schemas.microsoft.com/office/drawing/2014/main" id="{155C43C3-D6E5-41F7-ACA4-529D6E53D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6">
              <a:extLst>
                <a:ext uri="{FF2B5EF4-FFF2-40B4-BE49-F238E27FC236}">
                  <a16:creationId xmlns:a16="http://schemas.microsoft.com/office/drawing/2014/main" id="{B08D5CD1-CE68-4CE0-A1A9-60B63DCC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7">
              <a:extLst>
                <a:ext uri="{FF2B5EF4-FFF2-40B4-BE49-F238E27FC236}">
                  <a16:creationId xmlns:a16="http://schemas.microsoft.com/office/drawing/2014/main" id="{7F17DE46-2F88-417F-9D35-7301070D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8">
              <a:extLst>
                <a:ext uri="{FF2B5EF4-FFF2-40B4-BE49-F238E27FC236}">
                  <a16:creationId xmlns:a16="http://schemas.microsoft.com/office/drawing/2014/main" id="{D732B4C3-B722-4B1B-8163-9C73133A9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9">
              <a:extLst>
                <a:ext uri="{FF2B5EF4-FFF2-40B4-BE49-F238E27FC236}">
                  <a16:creationId xmlns:a16="http://schemas.microsoft.com/office/drawing/2014/main" id="{12F0AC5A-6282-4CBE-95F1-1EF5D6651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 10">
              <a:extLst>
                <a:ext uri="{FF2B5EF4-FFF2-40B4-BE49-F238E27FC236}">
                  <a16:creationId xmlns:a16="http://schemas.microsoft.com/office/drawing/2014/main" id="{9A979640-481E-4EE4-BBD2-D81119F4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 11">
              <a:extLst>
                <a:ext uri="{FF2B5EF4-FFF2-40B4-BE49-F238E27FC236}">
                  <a16:creationId xmlns:a16="http://schemas.microsoft.com/office/drawing/2014/main" id="{A4965D96-2390-4B99-8296-47D353617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2">
              <a:extLst>
                <a:ext uri="{FF2B5EF4-FFF2-40B4-BE49-F238E27FC236}">
                  <a16:creationId xmlns:a16="http://schemas.microsoft.com/office/drawing/2014/main" id="{8F68FC21-068C-4EE5-81A6-B1BACF11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3">
              <a:extLst>
                <a:ext uri="{FF2B5EF4-FFF2-40B4-BE49-F238E27FC236}">
                  <a16:creationId xmlns:a16="http://schemas.microsoft.com/office/drawing/2014/main" id="{22D6EEE2-5326-4E30-8FC8-7BE2098C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4">
              <a:extLst>
                <a:ext uri="{FF2B5EF4-FFF2-40B4-BE49-F238E27FC236}">
                  <a16:creationId xmlns:a16="http://schemas.microsoft.com/office/drawing/2014/main" id="{5AD85CE1-2D93-4E95-861D-C7B04E7B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5">
              <a:extLst>
                <a:ext uri="{FF2B5EF4-FFF2-40B4-BE49-F238E27FC236}">
                  <a16:creationId xmlns:a16="http://schemas.microsoft.com/office/drawing/2014/main" id="{9702D671-D7B6-456F-9591-121B9902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6">
              <a:extLst>
                <a:ext uri="{FF2B5EF4-FFF2-40B4-BE49-F238E27FC236}">
                  <a16:creationId xmlns:a16="http://schemas.microsoft.com/office/drawing/2014/main" id="{8B9F6A71-DDFA-4CD8-A0CA-A3DBDCD0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17">
              <a:extLst>
                <a:ext uri="{FF2B5EF4-FFF2-40B4-BE49-F238E27FC236}">
                  <a16:creationId xmlns:a16="http://schemas.microsoft.com/office/drawing/2014/main" id="{6BF193B7-F3A6-4D71-9CD4-95DE5B9D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 18">
              <a:extLst>
                <a:ext uri="{FF2B5EF4-FFF2-40B4-BE49-F238E27FC236}">
                  <a16:creationId xmlns:a16="http://schemas.microsoft.com/office/drawing/2014/main" id="{7873FD60-4890-4D94-B84B-67F320D3F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19">
              <a:extLst>
                <a:ext uri="{FF2B5EF4-FFF2-40B4-BE49-F238E27FC236}">
                  <a16:creationId xmlns:a16="http://schemas.microsoft.com/office/drawing/2014/main" id="{59B74B0C-1DFE-404E-8F08-ACD27EDA6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 20">
              <a:extLst>
                <a:ext uri="{FF2B5EF4-FFF2-40B4-BE49-F238E27FC236}">
                  <a16:creationId xmlns:a16="http://schemas.microsoft.com/office/drawing/2014/main" id="{B9442190-B818-4228-9714-D5505FA0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1">
              <a:extLst>
                <a:ext uri="{FF2B5EF4-FFF2-40B4-BE49-F238E27FC236}">
                  <a16:creationId xmlns:a16="http://schemas.microsoft.com/office/drawing/2014/main" id="{EF5B90EC-FD04-4A5F-AE0B-9C013CA2C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 22">
              <a:extLst>
                <a:ext uri="{FF2B5EF4-FFF2-40B4-BE49-F238E27FC236}">
                  <a16:creationId xmlns:a16="http://schemas.microsoft.com/office/drawing/2014/main" id="{6D720A27-CC6E-47A4-AD4B-90D73069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 23">
              <a:extLst>
                <a:ext uri="{FF2B5EF4-FFF2-40B4-BE49-F238E27FC236}">
                  <a16:creationId xmlns:a16="http://schemas.microsoft.com/office/drawing/2014/main" id="{465C4474-AD67-43C9-BE26-0E9333C7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 24">
              <a:extLst>
                <a:ext uri="{FF2B5EF4-FFF2-40B4-BE49-F238E27FC236}">
                  <a16:creationId xmlns:a16="http://schemas.microsoft.com/office/drawing/2014/main" id="{C32E2AAD-2AA0-4498-8A6C-6DCE564B1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 25">
              <a:extLst>
                <a:ext uri="{FF2B5EF4-FFF2-40B4-BE49-F238E27FC236}">
                  <a16:creationId xmlns:a16="http://schemas.microsoft.com/office/drawing/2014/main" id="{79DFCC41-70E5-4A13-A3DC-0C9CD194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26">
              <a:extLst>
                <a:ext uri="{FF2B5EF4-FFF2-40B4-BE49-F238E27FC236}">
                  <a16:creationId xmlns:a16="http://schemas.microsoft.com/office/drawing/2014/main" id="{1A5A2C68-EE60-448F-A199-A993DC57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 27">
              <a:extLst>
                <a:ext uri="{FF2B5EF4-FFF2-40B4-BE49-F238E27FC236}">
                  <a16:creationId xmlns:a16="http://schemas.microsoft.com/office/drawing/2014/main" id="{A9F0CB61-B484-4CCD-8EB3-BAE1593BD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 28">
              <a:extLst>
                <a:ext uri="{FF2B5EF4-FFF2-40B4-BE49-F238E27FC236}">
                  <a16:creationId xmlns:a16="http://schemas.microsoft.com/office/drawing/2014/main" id="{11B190B8-E01C-48F9-8101-6DE237C4F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 29">
              <a:extLst>
                <a:ext uri="{FF2B5EF4-FFF2-40B4-BE49-F238E27FC236}">
                  <a16:creationId xmlns:a16="http://schemas.microsoft.com/office/drawing/2014/main" id="{AA0D1528-D66D-431A-B251-E4439201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 30">
              <a:extLst>
                <a:ext uri="{FF2B5EF4-FFF2-40B4-BE49-F238E27FC236}">
                  <a16:creationId xmlns:a16="http://schemas.microsoft.com/office/drawing/2014/main" id="{3A81795E-6EC2-49A2-9244-62D46A8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 31">
              <a:extLst>
                <a:ext uri="{FF2B5EF4-FFF2-40B4-BE49-F238E27FC236}">
                  <a16:creationId xmlns:a16="http://schemas.microsoft.com/office/drawing/2014/main" id="{03F0E724-B9F2-487A-864F-57CF0BF62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 32">
              <a:extLst>
                <a:ext uri="{FF2B5EF4-FFF2-40B4-BE49-F238E27FC236}">
                  <a16:creationId xmlns:a16="http://schemas.microsoft.com/office/drawing/2014/main" id="{B62D46C4-6546-4210-A3EF-73E0721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 33">
              <a:extLst>
                <a:ext uri="{FF2B5EF4-FFF2-40B4-BE49-F238E27FC236}">
                  <a16:creationId xmlns:a16="http://schemas.microsoft.com/office/drawing/2014/main" id="{00E0A436-39E6-4547-9B98-9EFBA87B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 34">
              <a:extLst>
                <a:ext uri="{FF2B5EF4-FFF2-40B4-BE49-F238E27FC236}">
                  <a16:creationId xmlns:a16="http://schemas.microsoft.com/office/drawing/2014/main" id="{FFA1335C-F70B-4F23-972C-EE54BC605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35">
              <a:extLst>
                <a:ext uri="{FF2B5EF4-FFF2-40B4-BE49-F238E27FC236}">
                  <a16:creationId xmlns:a16="http://schemas.microsoft.com/office/drawing/2014/main" id="{08B870C8-927D-4564-BAAD-AE7EBA243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36">
              <a:extLst>
                <a:ext uri="{FF2B5EF4-FFF2-40B4-BE49-F238E27FC236}">
                  <a16:creationId xmlns:a16="http://schemas.microsoft.com/office/drawing/2014/main" id="{EC181FA3-FF22-494A-9479-28172AB1E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37">
              <a:extLst>
                <a:ext uri="{FF2B5EF4-FFF2-40B4-BE49-F238E27FC236}">
                  <a16:creationId xmlns:a16="http://schemas.microsoft.com/office/drawing/2014/main" id="{8243D3DD-568A-4130-84B9-2FC5F781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38">
              <a:extLst>
                <a:ext uri="{FF2B5EF4-FFF2-40B4-BE49-F238E27FC236}">
                  <a16:creationId xmlns:a16="http://schemas.microsoft.com/office/drawing/2014/main" id="{B7D9B3DF-CF20-4613-A895-0BC97864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39">
              <a:extLst>
                <a:ext uri="{FF2B5EF4-FFF2-40B4-BE49-F238E27FC236}">
                  <a16:creationId xmlns:a16="http://schemas.microsoft.com/office/drawing/2014/main" id="{5F9536AA-5006-4DE5-8E04-D8AC9EC0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 40">
              <a:extLst>
                <a:ext uri="{FF2B5EF4-FFF2-40B4-BE49-F238E27FC236}">
                  <a16:creationId xmlns:a16="http://schemas.microsoft.com/office/drawing/2014/main" id="{B2E20339-88A2-4418-95BD-3BEC2AF5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 41">
              <a:extLst>
                <a:ext uri="{FF2B5EF4-FFF2-40B4-BE49-F238E27FC236}">
                  <a16:creationId xmlns:a16="http://schemas.microsoft.com/office/drawing/2014/main" id="{88217704-ADED-429F-9915-AB30CB7E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42">
              <a:extLst>
                <a:ext uri="{FF2B5EF4-FFF2-40B4-BE49-F238E27FC236}">
                  <a16:creationId xmlns:a16="http://schemas.microsoft.com/office/drawing/2014/main" id="{F6CB263E-C69A-4A79-8C1B-2D50F9279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43">
              <a:extLst>
                <a:ext uri="{FF2B5EF4-FFF2-40B4-BE49-F238E27FC236}">
                  <a16:creationId xmlns:a16="http://schemas.microsoft.com/office/drawing/2014/main" id="{734FF288-C93E-41A0-B69C-1CCC8367B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44">
              <a:extLst>
                <a:ext uri="{FF2B5EF4-FFF2-40B4-BE49-F238E27FC236}">
                  <a16:creationId xmlns:a16="http://schemas.microsoft.com/office/drawing/2014/main" id="{58531C19-C28D-435C-8E8E-CD27DD38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45">
              <a:extLst>
                <a:ext uri="{FF2B5EF4-FFF2-40B4-BE49-F238E27FC236}">
                  <a16:creationId xmlns:a16="http://schemas.microsoft.com/office/drawing/2014/main" id="{8B831D21-AADA-4E37-ACF6-12276FFF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46">
              <a:extLst>
                <a:ext uri="{FF2B5EF4-FFF2-40B4-BE49-F238E27FC236}">
                  <a16:creationId xmlns:a16="http://schemas.microsoft.com/office/drawing/2014/main" id="{42DC0868-0B7F-4A4B-B803-EEC0C97B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 47">
              <a:extLst>
                <a:ext uri="{FF2B5EF4-FFF2-40B4-BE49-F238E27FC236}">
                  <a16:creationId xmlns:a16="http://schemas.microsoft.com/office/drawing/2014/main" id="{66571A62-736F-4C13-B432-8479BE03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 48">
              <a:extLst>
                <a:ext uri="{FF2B5EF4-FFF2-40B4-BE49-F238E27FC236}">
                  <a16:creationId xmlns:a16="http://schemas.microsoft.com/office/drawing/2014/main" id="{2C0C48FC-A88C-43B5-B2C5-0CDD4D91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 49">
              <a:extLst>
                <a:ext uri="{FF2B5EF4-FFF2-40B4-BE49-F238E27FC236}">
                  <a16:creationId xmlns:a16="http://schemas.microsoft.com/office/drawing/2014/main" id="{BB3ACA45-1C9F-40EF-A420-5C843A40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50">
              <a:extLst>
                <a:ext uri="{FF2B5EF4-FFF2-40B4-BE49-F238E27FC236}">
                  <a16:creationId xmlns:a16="http://schemas.microsoft.com/office/drawing/2014/main" id="{EE7C8B7C-61C5-4799-87AC-6862DECF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 51">
              <a:extLst>
                <a:ext uri="{FF2B5EF4-FFF2-40B4-BE49-F238E27FC236}">
                  <a16:creationId xmlns:a16="http://schemas.microsoft.com/office/drawing/2014/main" id="{9B06781D-9AFF-4AAF-BB4B-A1F21D1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 52">
              <a:extLst>
                <a:ext uri="{FF2B5EF4-FFF2-40B4-BE49-F238E27FC236}">
                  <a16:creationId xmlns:a16="http://schemas.microsoft.com/office/drawing/2014/main" id="{7EBEB3CF-6E4D-47C2-8476-81813ABE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 53">
              <a:extLst>
                <a:ext uri="{FF2B5EF4-FFF2-40B4-BE49-F238E27FC236}">
                  <a16:creationId xmlns:a16="http://schemas.microsoft.com/office/drawing/2014/main" id="{78432509-6495-4D6C-93BC-6F510D83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 54">
              <a:extLst>
                <a:ext uri="{FF2B5EF4-FFF2-40B4-BE49-F238E27FC236}">
                  <a16:creationId xmlns:a16="http://schemas.microsoft.com/office/drawing/2014/main" id="{E0EAFBF8-83F0-4B97-9ADC-1FB3CBB4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55">
              <a:extLst>
                <a:ext uri="{FF2B5EF4-FFF2-40B4-BE49-F238E27FC236}">
                  <a16:creationId xmlns:a16="http://schemas.microsoft.com/office/drawing/2014/main" id="{2FE0606B-EE53-4690-B234-775402FC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 56">
              <a:extLst>
                <a:ext uri="{FF2B5EF4-FFF2-40B4-BE49-F238E27FC236}">
                  <a16:creationId xmlns:a16="http://schemas.microsoft.com/office/drawing/2014/main" id="{2236E0CB-8A91-4CB5-B71A-A3E4AC2CC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57">
              <a:extLst>
                <a:ext uri="{FF2B5EF4-FFF2-40B4-BE49-F238E27FC236}">
                  <a16:creationId xmlns:a16="http://schemas.microsoft.com/office/drawing/2014/main" id="{673EBC19-4511-44EB-8505-4C23E69EB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58">
              <a:extLst>
                <a:ext uri="{FF2B5EF4-FFF2-40B4-BE49-F238E27FC236}">
                  <a16:creationId xmlns:a16="http://schemas.microsoft.com/office/drawing/2014/main" id="{BC2FBF78-0782-45A9-8EAE-FB2619D3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59">
              <a:extLst>
                <a:ext uri="{FF2B5EF4-FFF2-40B4-BE49-F238E27FC236}">
                  <a16:creationId xmlns:a16="http://schemas.microsoft.com/office/drawing/2014/main" id="{FCD35D24-EE82-4E17-B2B0-FA36BEE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 60">
              <a:extLst>
                <a:ext uri="{FF2B5EF4-FFF2-40B4-BE49-F238E27FC236}">
                  <a16:creationId xmlns:a16="http://schemas.microsoft.com/office/drawing/2014/main" id="{07760F1C-70D5-494C-AB64-AA168B33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 61">
              <a:extLst>
                <a:ext uri="{FF2B5EF4-FFF2-40B4-BE49-F238E27FC236}">
                  <a16:creationId xmlns:a16="http://schemas.microsoft.com/office/drawing/2014/main" id="{02B93818-D0FD-4C99-AA2E-4C011BB4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 62">
              <a:extLst>
                <a:ext uri="{FF2B5EF4-FFF2-40B4-BE49-F238E27FC236}">
                  <a16:creationId xmlns:a16="http://schemas.microsoft.com/office/drawing/2014/main" id="{8839435B-EBBF-42B1-8AF9-22FCFB69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 63">
              <a:extLst>
                <a:ext uri="{FF2B5EF4-FFF2-40B4-BE49-F238E27FC236}">
                  <a16:creationId xmlns:a16="http://schemas.microsoft.com/office/drawing/2014/main" id="{2E6EF811-02D3-4162-B366-47ABFEE1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 64">
              <a:extLst>
                <a:ext uri="{FF2B5EF4-FFF2-40B4-BE49-F238E27FC236}">
                  <a16:creationId xmlns:a16="http://schemas.microsoft.com/office/drawing/2014/main" id="{AFA98BFA-EF6C-40F2-AF03-14B48926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 65">
              <a:extLst>
                <a:ext uri="{FF2B5EF4-FFF2-40B4-BE49-F238E27FC236}">
                  <a16:creationId xmlns:a16="http://schemas.microsoft.com/office/drawing/2014/main" id="{11250C77-994B-4110-B556-43A2FC3E3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 66">
              <a:extLst>
                <a:ext uri="{FF2B5EF4-FFF2-40B4-BE49-F238E27FC236}">
                  <a16:creationId xmlns:a16="http://schemas.microsoft.com/office/drawing/2014/main" id="{41BF4826-BADF-4C6A-9D65-A963F2776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 67">
              <a:extLst>
                <a:ext uri="{FF2B5EF4-FFF2-40B4-BE49-F238E27FC236}">
                  <a16:creationId xmlns:a16="http://schemas.microsoft.com/office/drawing/2014/main" id="{23BC96B9-BD5C-437C-968B-BA9917F2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 68">
              <a:extLst>
                <a:ext uri="{FF2B5EF4-FFF2-40B4-BE49-F238E27FC236}">
                  <a16:creationId xmlns:a16="http://schemas.microsoft.com/office/drawing/2014/main" id="{166ED50A-0290-4817-9F17-A08BAC000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 69">
              <a:extLst>
                <a:ext uri="{FF2B5EF4-FFF2-40B4-BE49-F238E27FC236}">
                  <a16:creationId xmlns:a16="http://schemas.microsoft.com/office/drawing/2014/main" id="{E8B55376-780A-456F-BF0B-6E0778AB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 70">
              <a:extLst>
                <a:ext uri="{FF2B5EF4-FFF2-40B4-BE49-F238E27FC236}">
                  <a16:creationId xmlns:a16="http://schemas.microsoft.com/office/drawing/2014/main" id="{99F7058F-D336-4260-8507-0F7C66EA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71">
              <a:extLst>
                <a:ext uri="{FF2B5EF4-FFF2-40B4-BE49-F238E27FC236}">
                  <a16:creationId xmlns:a16="http://schemas.microsoft.com/office/drawing/2014/main" id="{BDBA83A9-0A12-4DAB-94A3-DC914D48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 72">
              <a:extLst>
                <a:ext uri="{FF2B5EF4-FFF2-40B4-BE49-F238E27FC236}">
                  <a16:creationId xmlns:a16="http://schemas.microsoft.com/office/drawing/2014/main" id="{DC68D2A1-CFC4-4EDB-81A7-24D5EB89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 73">
              <a:extLst>
                <a:ext uri="{FF2B5EF4-FFF2-40B4-BE49-F238E27FC236}">
                  <a16:creationId xmlns:a16="http://schemas.microsoft.com/office/drawing/2014/main" id="{A4E3DC2A-7976-45C5-85E8-053A80DD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 74">
              <a:extLst>
                <a:ext uri="{FF2B5EF4-FFF2-40B4-BE49-F238E27FC236}">
                  <a16:creationId xmlns:a16="http://schemas.microsoft.com/office/drawing/2014/main" id="{61C1EA3D-E738-406E-A186-8B0FEE7FC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 75">
              <a:extLst>
                <a:ext uri="{FF2B5EF4-FFF2-40B4-BE49-F238E27FC236}">
                  <a16:creationId xmlns:a16="http://schemas.microsoft.com/office/drawing/2014/main" id="{3704E9CD-CEBB-4A51-A9B4-E4A0B405C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 76">
              <a:extLst>
                <a:ext uri="{FF2B5EF4-FFF2-40B4-BE49-F238E27FC236}">
                  <a16:creationId xmlns:a16="http://schemas.microsoft.com/office/drawing/2014/main" id="{D10A2CE8-87DF-44A4-8C4C-239C26B1A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 77">
              <a:extLst>
                <a:ext uri="{FF2B5EF4-FFF2-40B4-BE49-F238E27FC236}">
                  <a16:creationId xmlns:a16="http://schemas.microsoft.com/office/drawing/2014/main" id="{8BCC33AE-0EFA-4279-AB62-3B4F33C1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 78">
              <a:extLst>
                <a:ext uri="{FF2B5EF4-FFF2-40B4-BE49-F238E27FC236}">
                  <a16:creationId xmlns:a16="http://schemas.microsoft.com/office/drawing/2014/main" id="{350685DB-A396-483C-A0F5-C131C413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 79">
              <a:extLst>
                <a:ext uri="{FF2B5EF4-FFF2-40B4-BE49-F238E27FC236}">
                  <a16:creationId xmlns:a16="http://schemas.microsoft.com/office/drawing/2014/main" id="{CE16C1EE-DD14-4755-BE64-6D4A5D41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 80">
              <a:extLst>
                <a:ext uri="{FF2B5EF4-FFF2-40B4-BE49-F238E27FC236}">
                  <a16:creationId xmlns:a16="http://schemas.microsoft.com/office/drawing/2014/main" id="{C9B8269A-C4B0-4E94-818A-260F8E02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 81">
              <a:extLst>
                <a:ext uri="{FF2B5EF4-FFF2-40B4-BE49-F238E27FC236}">
                  <a16:creationId xmlns:a16="http://schemas.microsoft.com/office/drawing/2014/main" id="{1D16572D-0F85-424A-A079-6971C541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 82">
              <a:extLst>
                <a:ext uri="{FF2B5EF4-FFF2-40B4-BE49-F238E27FC236}">
                  <a16:creationId xmlns:a16="http://schemas.microsoft.com/office/drawing/2014/main" id="{36166DD2-9B8A-4FB3-AA76-517112759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 83">
              <a:extLst>
                <a:ext uri="{FF2B5EF4-FFF2-40B4-BE49-F238E27FC236}">
                  <a16:creationId xmlns:a16="http://schemas.microsoft.com/office/drawing/2014/main" id="{159CDF0D-2134-4365-9E6D-F0B9FD02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84">
              <a:extLst>
                <a:ext uri="{FF2B5EF4-FFF2-40B4-BE49-F238E27FC236}">
                  <a16:creationId xmlns:a16="http://schemas.microsoft.com/office/drawing/2014/main" id="{715F385C-024D-4C61-A591-A632BA42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85">
              <a:extLst>
                <a:ext uri="{FF2B5EF4-FFF2-40B4-BE49-F238E27FC236}">
                  <a16:creationId xmlns:a16="http://schemas.microsoft.com/office/drawing/2014/main" id="{813AD7D1-EAD6-4D71-8294-9F2649940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86">
              <a:extLst>
                <a:ext uri="{FF2B5EF4-FFF2-40B4-BE49-F238E27FC236}">
                  <a16:creationId xmlns:a16="http://schemas.microsoft.com/office/drawing/2014/main" id="{2B8F0783-59D8-412E-90BC-ED0F2D9A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87">
              <a:extLst>
                <a:ext uri="{FF2B5EF4-FFF2-40B4-BE49-F238E27FC236}">
                  <a16:creationId xmlns:a16="http://schemas.microsoft.com/office/drawing/2014/main" id="{CC377F48-0640-4DDA-BCAC-B29A068D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88">
              <a:extLst>
                <a:ext uri="{FF2B5EF4-FFF2-40B4-BE49-F238E27FC236}">
                  <a16:creationId xmlns:a16="http://schemas.microsoft.com/office/drawing/2014/main" id="{43A3083D-A92F-4C58-899D-1064932E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 89">
              <a:extLst>
                <a:ext uri="{FF2B5EF4-FFF2-40B4-BE49-F238E27FC236}">
                  <a16:creationId xmlns:a16="http://schemas.microsoft.com/office/drawing/2014/main" id="{CA3B3C31-B0BB-422E-9F18-3CD980FA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90">
              <a:extLst>
                <a:ext uri="{FF2B5EF4-FFF2-40B4-BE49-F238E27FC236}">
                  <a16:creationId xmlns:a16="http://schemas.microsoft.com/office/drawing/2014/main" id="{F7F65C62-BD8C-4E6A-AF5A-FBB6571A1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91">
              <a:extLst>
                <a:ext uri="{FF2B5EF4-FFF2-40B4-BE49-F238E27FC236}">
                  <a16:creationId xmlns:a16="http://schemas.microsoft.com/office/drawing/2014/main" id="{2EFA8BC9-0F4E-4AF9-9FF7-8CEB4F31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92">
              <a:extLst>
                <a:ext uri="{FF2B5EF4-FFF2-40B4-BE49-F238E27FC236}">
                  <a16:creationId xmlns:a16="http://schemas.microsoft.com/office/drawing/2014/main" id="{CA033908-DDA4-49F2-B54D-E4395CF0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93">
              <a:extLst>
                <a:ext uri="{FF2B5EF4-FFF2-40B4-BE49-F238E27FC236}">
                  <a16:creationId xmlns:a16="http://schemas.microsoft.com/office/drawing/2014/main" id="{873BA881-45B6-4154-BF2C-2A88C2D17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4">
              <a:extLst>
                <a:ext uri="{FF2B5EF4-FFF2-40B4-BE49-F238E27FC236}">
                  <a16:creationId xmlns:a16="http://schemas.microsoft.com/office/drawing/2014/main" id="{E38D63EC-82E3-4B40-B47E-2B82FC99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95">
              <a:extLst>
                <a:ext uri="{FF2B5EF4-FFF2-40B4-BE49-F238E27FC236}">
                  <a16:creationId xmlns:a16="http://schemas.microsoft.com/office/drawing/2014/main" id="{6C8BB35B-B8A3-4AC0-A3B8-5F806CF0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 96">
              <a:extLst>
                <a:ext uri="{FF2B5EF4-FFF2-40B4-BE49-F238E27FC236}">
                  <a16:creationId xmlns:a16="http://schemas.microsoft.com/office/drawing/2014/main" id="{5AFB6D01-8BA0-41B9-B3FD-AC36365E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 97">
              <a:extLst>
                <a:ext uri="{FF2B5EF4-FFF2-40B4-BE49-F238E27FC236}">
                  <a16:creationId xmlns:a16="http://schemas.microsoft.com/office/drawing/2014/main" id="{5F77AC82-0935-4DF6-BF43-6621788E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 98">
              <a:extLst>
                <a:ext uri="{FF2B5EF4-FFF2-40B4-BE49-F238E27FC236}">
                  <a16:creationId xmlns:a16="http://schemas.microsoft.com/office/drawing/2014/main" id="{57AA9B20-E47E-4039-A69E-C8E574E8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 99">
              <a:extLst>
                <a:ext uri="{FF2B5EF4-FFF2-40B4-BE49-F238E27FC236}">
                  <a16:creationId xmlns:a16="http://schemas.microsoft.com/office/drawing/2014/main" id="{D153741C-B0FB-48D2-A1BC-63F4B496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 100">
              <a:extLst>
                <a:ext uri="{FF2B5EF4-FFF2-40B4-BE49-F238E27FC236}">
                  <a16:creationId xmlns:a16="http://schemas.microsoft.com/office/drawing/2014/main" id="{E0EA06CD-6683-47CC-9913-CF4A3EF4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 101">
              <a:extLst>
                <a:ext uri="{FF2B5EF4-FFF2-40B4-BE49-F238E27FC236}">
                  <a16:creationId xmlns:a16="http://schemas.microsoft.com/office/drawing/2014/main" id="{219D136D-F27D-47BF-85E1-70F80C06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102">
              <a:extLst>
                <a:ext uri="{FF2B5EF4-FFF2-40B4-BE49-F238E27FC236}">
                  <a16:creationId xmlns:a16="http://schemas.microsoft.com/office/drawing/2014/main" id="{EA9A4AD3-34CD-4430-B1C4-9DF06268C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 103">
              <a:extLst>
                <a:ext uri="{FF2B5EF4-FFF2-40B4-BE49-F238E27FC236}">
                  <a16:creationId xmlns:a16="http://schemas.microsoft.com/office/drawing/2014/main" id="{AC795D27-08BC-44A5-9568-621523A6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 104">
              <a:extLst>
                <a:ext uri="{FF2B5EF4-FFF2-40B4-BE49-F238E27FC236}">
                  <a16:creationId xmlns:a16="http://schemas.microsoft.com/office/drawing/2014/main" id="{DF97E3B0-142C-401B-9AD5-B01E7791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 105">
              <a:extLst>
                <a:ext uri="{FF2B5EF4-FFF2-40B4-BE49-F238E27FC236}">
                  <a16:creationId xmlns:a16="http://schemas.microsoft.com/office/drawing/2014/main" id="{A2654B75-DD6A-44A5-9A84-F13BCE4D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106">
              <a:extLst>
                <a:ext uri="{FF2B5EF4-FFF2-40B4-BE49-F238E27FC236}">
                  <a16:creationId xmlns:a16="http://schemas.microsoft.com/office/drawing/2014/main" id="{939E7FAE-49FC-48E1-98F1-F777B2087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 107">
              <a:extLst>
                <a:ext uri="{FF2B5EF4-FFF2-40B4-BE49-F238E27FC236}">
                  <a16:creationId xmlns:a16="http://schemas.microsoft.com/office/drawing/2014/main" id="{633FF418-113A-46A4-AE38-33A53A8C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 108">
              <a:extLst>
                <a:ext uri="{FF2B5EF4-FFF2-40B4-BE49-F238E27FC236}">
                  <a16:creationId xmlns:a16="http://schemas.microsoft.com/office/drawing/2014/main" id="{8E9D0BB4-6FCF-4987-81F1-20F37F7A5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Rectangle 109">
              <a:extLst>
                <a:ext uri="{FF2B5EF4-FFF2-40B4-BE49-F238E27FC236}">
                  <a16:creationId xmlns:a16="http://schemas.microsoft.com/office/drawing/2014/main" id="{9CF51BCC-A70C-4AEE-9CE3-6FA94DD8B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Rectangle 110">
              <a:extLst>
                <a:ext uri="{FF2B5EF4-FFF2-40B4-BE49-F238E27FC236}">
                  <a16:creationId xmlns:a16="http://schemas.microsoft.com/office/drawing/2014/main" id="{268BDD16-0C07-40D0-8BE5-7B0CD9ACC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Rectangle 111">
              <a:extLst>
                <a:ext uri="{FF2B5EF4-FFF2-40B4-BE49-F238E27FC236}">
                  <a16:creationId xmlns:a16="http://schemas.microsoft.com/office/drawing/2014/main" id="{C39A739B-C720-4C61-AAC7-192757174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Rectangle 112">
              <a:extLst>
                <a:ext uri="{FF2B5EF4-FFF2-40B4-BE49-F238E27FC236}">
                  <a16:creationId xmlns:a16="http://schemas.microsoft.com/office/drawing/2014/main" id="{DE9BD61A-4F9B-4EF3-A34F-0E421429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Rectangle 113">
              <a:extLst>
                <a:ext uri="{FF2B5EF4-FFF2-40B4-BE49-F238E27FC236}">
                  <a16:creationId xmlns:a16="http://schemas.microsoft.com/office/drawing/2014/main" id="{704D76FE-DF53-42CE-82F7-8A1612D53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Rectangle 114">
              <a:extLst>
                <a:ext uri="{FF2B5EF4-FFF2-40B4-BE49-F238E27FC236}">
                  <a16:creationId xmlns:a16="http://schemas.microsoft.com/office/drawing/2014/main" id="{8C226B92-F1BA-4C42-A959-C597CB337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Rectangle 115">
              <a:extLst>
                <a:ext uri="{FF2B5EF4-FFF2-40B4-BE49-F238E27FC236}">
                  <a16:creationId xmlns:a16="http://schemas.microsoft.com/office/drawing/2014/main" id="{2DDDBD89-6342-4080-88C2-6AF86631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Rectangle 116">
              <a:extLst>
                <a:ext uri="{FF2B5EF4-FFF2-40B4-BE49-F238E27FC236}">
                  <a16:creationId xmlns:a16="http://schemas.microsoft.com/office/drawing/2014/main" id="{06A6B310-91EB-4026-BA21-B0508A1A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Rectangle 117">
              <a:extLst>
                <a:ext uri="{FF2B5EF4-FFF2-40B4-BE49-F238E27FC236}">
                  <a16:creationId xmlns:a16="http://schemas.microsoft.com/office/drawing/2014/main" id="{E8343F2D-D612-4807-A7EF-FC4FF42A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Rectangle 118">
              <a:extLst>
                <a:ext uri="{FF2B5EF4-FFF2-40B4-BE49-F238E27FC236}">
                  <a16:creationId xmlns:a16="http://schemas.microsoft.com/office/drawing/2014/main" id="{22F55B4E-2668-47A8-8586-AF0A01A45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Rectangle 119">
              <a:extLst>
                <a:ext uri="{FF2B5EF4-FFF2-40B4-BE49-F238E27FC236}">
                  <a16:creationId xmlns:a16="http://schemas.microsoft.com/office/drawing/2014/main" id="{3BE7624A-FE66-4097-9626-2D1F2A684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Rectangle 120">
              <a:extLst>
                <a:ext uri="{FF2B5EF4-FFF2-40B4-BE49-F238E27FC236}">
                  <a16:creationId xmlns:a16="http://schemas.microsoft.com/office/drawing/2014/main" id="{A4182D3C-A074-40D8-BC66-2A4B67683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Rectangle 121">
              <a:extLst>
                <a:ext uri="{FF2B5EF4-FFF2-40B4-BE49-F238E27FC236}">
                  <a16:creationId xmlns:a16="http://schemas.microsoft.com/office/drawing/2014/main" id="{E783FE97-BE33-4314-8FE2-E786F9AB8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Rectangle 122">
              <a:extLst>
                <a:ext uri="{FF2B5EF4-FFF2-40B4-BE49-F238E27FC236}">
                  <a16:creationId xmlns:a16="http://schemas.microsoft.com/office/drawing/2014/main" id="{A0A3A6D6-BA0E-4EB9-B8D7-6DFEBCD1B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Rectangle 123">
              <a:extLst>
                <a:ext uri="{FF2B5EF4-FFF2-40B4-BE49-F238E27FC236}">
                  <a16:creationId xmlns:a16="http://schemas.microsoft.com/office/drawing/2014/main" id="{02CB4911-05A6-4A2B-8A33-778FDBDAD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Rectangle 124">
              <a:extLst>
                <a:ext uri="{FF2B5EF4-FFF2-40B4-BE49-F238E27FC236}">
                  <a16:creationId xmlns:a16="http://schemas.microsoft.com/office/drawing/2014/main" id="{8F5A8B73-6514-4C44-8043-7EBCEDA6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Rectangle 125">
              <a:extLst>
                <a:ext uri="{FF2B5EF4-FFF2-40B4-BE49-F238E27FC236}">
                  <a16:creationId xmlns:a16="http://schemas.microsoft.com/office/drawing/2014/main" id="{8A0E90B3-C193-4D31-83FC-CD7B9479B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Rectangle 126">
              <a:extLst>
                <a:ext uri="{FF2B5EF4-FFF2-40B4-BE49-F238E27FC236}">
                  <a16:creationId xmlns:a16="http://schemas.microsoft.com/office/drawing/2014/main" id="{A520726A-874E-4284-9435-5E62369D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Rectangle 127">
              <a:extLst>
                <a:ext uri="{FF2B5EF4-FFF2-40B4-BE49-F238E27FC236}">
                  <a16:creationId xmlns:a16="http://schemas.microsoft.com/office/drawing/2014/main" id="{09110520-8495-4963-800B-1E0E39D9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Rectangle 128">
              <a:extLst>
                <a:ext uri="{FF2B5EF4-FFF2-40B4-BE49-F238E27FC236}">
                  <a16:creationId xmlns:a16="http://schemas.microsoft.com/office/drawing/2014/main" id="{6666CEC1-51B2-4E44-B8E3-D38495BB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Rectangle 129">
              <a:extLst>
                <a:ext uri="{FF2B5EF4-FFF2-40B4-BE49-F238E27FC236}">
                  <a16:creationId xmlns:a16="http://schemas.microsoft.com/office/drawing/2014/main" id="{3110E8BB-8EA1-4681-94DA-3F4A023AD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Rectangle 130">
              <a:extLst>
                <a:ext uri="{FF2B5EF4-FFF2-40B4-BE49-F238E27FC236}">
                  <a16:creationId xmlns:a16="http://schemas.microsoft.com/office/drawing/2014/main" id="{511D2558-9807-44E2-90A5-25329CCD8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Rectangle 131">
              <a:extLst>
                <a:ext uri="{FF2B5EF4-FFF2-40B4-BE49-F238E27FC236}">
                  <a16:creationId xmlns:a16="http://schemas.microsoft.com/office/drawing/2014/main" id="{6C4164F4-F8FA-42D1-ADC1-D7B347FB3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Rectangle 132">
              <a:extLst>
                <a:ext uri="{FF2B5EF4-FFF2-40B4-BE49-F238E27FC236}">
                  <a16:creationId xmlns:a16="http://schemas.microsoft.com/office/drawing/2014/main" id="{A69F64EA-8A8A-4160-952B-9E714D3F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Rectangle 133">
              <a:extLst>
                <a:ext uri="{FF2B5EF4-FFF2-40B4-BE49-F238E27FC236}">
                  <a16:creationId xmlns:a16="http://schemas.microsoft.com/office/drawing/2014/main" id="{0B4A40C1-307C-4C23-A6EB-55F2A19CB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Rectangle 134">
              <a:extLst>
                <a:ext uri="{FF2B5EF4-FFF2-40B4-BE49-F238E27FC236}">
                  <a16:creationId xmlns:a16="http://schemas.microsoft.com/office/drawing/2014/main" id="{23835F8A-874A-4368-90F9-1DA8143C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Rectangle 135">
              <a:extLst>
                <a:ext uri="{FF2B5EF4-FFF2-40B4-BE49-F238E27FC236}">
                  <a16:creationId xmlns:a16="http://schemas.microsoft.com/office/drawing/2014/main" id="{283FAA3B-7169-4375-8103-169702FA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Rectangle 136">
              <a:extLst>
                <a:ext uri="{FF2B5EF4-FFF2-40B4-BE49-F238E27FC236}">
                  <a16:creationId xmlns:a16="http://schemas.microsoft.com/office/drawing/2014/main" id="{16779379-0A7A-4D60-A386-DB097BA2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Rectangle 137">
              <a:extLst>
                <a:ext uri="{FF2B5EF4-FFF2-40B4-BE49-F238E27FC236}">
                  <a16:creationId xmlns:a16="http://schemas.microsoft.com/office/drawing/2014/main" id="{1C5213AD-9FFA-4081-9873-CE69AD14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Rectangle 138">
              <a:extLst>
                <a:ext uri="{FF2B5EF4-FFF2-40B4-BE49-F238E27FC236}">
                  <a16:creationId xmlns:a16="http://schemas.microsoft.com/office/drawing/2014/main" id="{B488F204-F59B-48E0-A1F8-34B9E073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Rectangle 139">
              <a:extLst>
                <a:ext uri="{FF2B5EF4-FFF2-40B4-BE49-F238E27FC236}">
                  <a16:creationId xmlns:a16="http://schemas.microsoft.com/office/drawing/2014/main" id="{051B6EDE-FC2F-4B44-8D6F-B9BCC7BBA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Rectangle 140">
              <a:extLst>
                <a:ext uri="{FF2B5EF4-FFF2-40B4-BE49-F238E27FC236}">
                  <a16:creationId xmlns:a16="http://schemas.microsoft.com/office/drawing/2014/main" id="{0B57DB5E-080B-4000-81C0-5D6401D76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Rectangle 141">
              <a:extLst>
                <a:ext uri="{FF2B5EF4-FFF2-40B4-BE49-F238E27FC236}">
                  <a16:creationId xmlns:a16="http://schemas.microsoft.com/office/drawing/2014/main" id="{6144EBAB-2705-48EC-9440-B7D8C81DF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Rectangle 142">
              <a:extLst>
                <a:ext uri="{FF2B5EF4-FFF2-40B4-BE49-F238E27FC236}">
                  <a16:creationId xmlns:a16="http://schemas.microsoft.com/office/drawing/2014/main" id="{BC19F98E-DCF3-4A43-8093-745F7258F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Rectangle 143">
              <a:extLst>
                <a:ext uri="{FF2B5EF4-FFF2-40B4-BE49-F238E27FC236}">
                  <a16:creationId xmlns:a16="http://schemas.microsoft.com/office/drawing/2014/main" id="{DFE35BDD-26F0-419E-BD30-5F4B4D9E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Rectangle 144">
              <a:extLst>
                <a:ext uri="{FF2B5EF4-FFF2-40B4-BE49-F238E27FC236}">
                  <a16:creationId xmlns:a16="http://schemas.microsoft.com/office/drawing/2014/main" id="{424A7CCF-7965-4863-958C-4A69A57AA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145">
              <a:extLst>
                <a:ext uri="{FF2B5EF4-FFF2-40B4-BE49-F238E27FC236}">
                  <a16:creationId xmlns:a16="http://schemas.microsoft.com/office/drawing/2014/main" id="{587AE24D-7504-4AEC-ADF8-7951CEB64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Rectangle 146">
              <a:extLst>
                <a:ext uri="{FF2B5EF4-FFF2-40B4-BE49-F238E27FC236}">
                  <a16:creationId xmlns:a16="http://schemas.microsoft.com/office/drawing/2014/main" id="{019148F9-D478-4CCF-873F-E7B7C49F3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Rectangle 147">
              <a:extLst>
                <a:ext uri="{FF2B5EF4-FFF2-40B4-BE49-F238E27FC236}">
                  <a16:creationId xmlns:a16="http://schemas.microsoft.com/office/drawing/2014/main" id="{3F9E8933-BA19-4A3E-A067-1CDE7D17B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148">
              <a:extLst>
                <a:ext uri="{FF2B5EF4-FFF2-40B4-BE49-F238E27FC236}">
                  <a16:creationId xmlns:a16="http://schemas.microsoft.com/office/drawing/2014/main" id="{392D0844-4E2B-4C65-A285-9294CD0A1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Rectangle 149">
              <a:extLst>
                <a:ext uri="{FF2B5EF4-FFF2-40B4-BE49-F238E27FC236}">
                  <a16:creationId xmlns:a16="http://schemas.microsoft.com/office/drawing/2014/main" id="{576DECCC-ACE0-4287-9595-68192F906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Rectangle 150">
              <a:extLst>
                <a:ext uri="{FF2B5EF4-FFF2-40B4-BE49-F238E27FC236}">
                  <a16:creationId xmlns:a16="http://schemas.microsoft.com/office/drawing/2014/main" id="{5A70DDD1-25D4-4E6D-863A-34C98A0C5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Rectangle 151">
              <a:extLst>
                <a:ext uri="{FF2B5EF4-FFF2-40B4-BE49-F238E27FC236}">
                  <a16:creationId xmlns:a16="http://schemas.microsoft.com/office/drawing/2014/main" id="{467C7E73-8E9E-4F60-A00D-9F74B0989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Rectangle 152">
              <a:extLst>
                <a:ext uri="{FF2B5EF4-FFF2-40B4-BE49-F238E27FC236}">
                  <a16:creationId xmlns:a16="http://schemas.microsoft.com/office/drawing/2014/main" id="{BF48BC8E-BE63-4A0B-B60A-5761923F8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Rectangle 153">
              <a:extLst>
                <a:ext uri="{FF2B5EF4-FFF2-40B4-BE49-F238E27FC236}">
                  <a16:creationId xmlns:a16="http://schemas.microsoft.com/office/drawing/2014/main" id="{529AEA1F-7D78-4347-8755-7FE1A2E9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Rectangle 154">
              <a:extLst>
                <a:ext uri="{FF2B5EF4-FFF2-40B4-BE49-F238E27FC236}">
                  <a16:creationId xmlns:a16="http://schemas.microsoft.com/office/drawing/2014/main" id="{4F247D32-4600-4297-9385-ADCDC611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Rectangle 155">
              <a:extLst>
                <a:ext uri="{FF2B5EF4-FFF2-40B4-BE49-F238E27FC236}">
                  <a16:creationId xmlns:a16="http://schemas.microsoft.com/office/drawing/2014/main" id="{30D217A0-2818-4CB7-8E67-684D505D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Rectangle 156">
              <a:extLst>
                <a:ext uri="{FF2B5EF4-FFF2-40B4-BE49-F238E27FC236}">
                  <a16:creationId xmlns:a16="http://schemas.microsoft.com/office/drawing/2014/main" id="{A65A4550-5798-49A2-A29B-04C055FBC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Rectangle 157">
              <a:extLst>
                <a:ext uri="{FF2B5EF4-FFF2-40B4-BE49-F238E27FC236}">
                  <a16:creationId xmlns:a16="http://schemas.microsoft.com/office/drawing/2014/main" id="{F4FED7A2-B49D-4C36-90F8-511B5A78F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Rectangle 158">
              <a:extLst>
                <a:ext uri="{FF2B5EF4-FFF2-40B4-BE49-F238E27FC236}">
                  <a16:creationId xmlns:a16="http://schemas.microsoft.com/office/drawing/2014/main" id="{30600A3D-82CA-4CCA-8B5A-07851DE7F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Rectangle 159">
              <a:extLst>
                <a:ext uri="{FF2B5EF4-FFF2-40B4-BE49-F238E27FC236}">
                  <a16:creationId xmlns:a16="http://schemas.microsoft.com/office/drawing/2014/main" id="{AFA7CE8E-FC4E-4B3C-8FAE-7E56BA701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Rectangle 160">
              <a:extLst>
                <a:ext uri="{FF2B5EF4-FFF2-40B4-BE49-F238E27FC236}">
                  <a16:creationId xmlns:a16="http://schemas.microsoft.com/office/drawing/2014/main" id="{B1570573-FEB0-4C72-B8E8-B15EE3293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Rectangle 161">
              <a:extLst>
                <a:ext uri="{FF2B5EF4-FFF2-40B4-BE49-F238E27FC236}">
                  <a16:creationId xmlns:a16="http://schemas.microsoft.com/office/drawing/2014/main" id="{5CD6758C-0A42-441E-8D24-F9BEB63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Rectangle 162">
              <a:extLst>
                <a:ext uri="{FF2B5EF4-FFF2-40B4-BE49-F238E27FC236}">
                  <a16:creationId xmlns:a16="http://schemas.microsoft.com/office/drawing/2014/main" id="{21A21ECC-3E6B-4C37-8E04-34F05541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Rectangle 163">
              <a:extLst>
                <a:ext uri="{FF2B5EF4-FFF2-40B4-BE49-F238E27FC236}">
                  <a16:creationId xmlns:a16="http://schemas.microsoft.com/office/drawing/2014/main" id="{E5590A84-2616-41B9-98A6-CFDDA11EF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Rectangle 164">
              <a:extLst>
                <a:ext uri="{FF2B5EF4-FFF2-40B4-BE49-F238E27FC236}">
                  <a16:creationId xmlns:a16="http://schemas.microsoft.com/office/drawing/2014/main" id="{7026A25E-B399-4809-883B-8C196CD2D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Rectangle 165">
              <a:extLst>
                <a:ext uri="{FF2B5EF4-FFF2-40B4-BE49-F238E27FC236}">
                  <a16:creationId xmlns:a16="http://schemas.microsoft.com/office/drawing/2014/main" id="{1862B446-A655-4390-9FA7-AC74A083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Rectangle 166">
              <a:extLst>
                <a:ext uri="{FF2B5EF4-FFF2-40B4-BE49-F238E27FC236}">
                  <a16:creationId xmlns:a16="http://schemas.microsoft.com/office/drawing/2014/main" id="{8DFA9996-BD63-4101-9A5C-C01651DB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Rectangle 167">
              <a:extLst>
                <a:ext uri="{FF2B5EF4-FFF2-40B4-BE49-F238E27FC236}">
                  <a16:creationId xmlns:a16="http://schemas.microsoft.com/office/drawing/2014/main" id="{10FBA8B5-DB30-4663-8DB7-D5526391A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Rectangle 168">
              <a:extLst>
                <a:ext uri="{FF2B5EF4-FFF2-40B4-BE49-F238E27FC236}">
                  <a16:creationId xmlns:a16="http://schemas.microsoft.com/office/drawing/2014/main" id="{B8164DB3-2FA4-440A-BB2E-C03876AE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Rectangle 169">
              <a:extLst>
                <a:ext uri="{FF2B5EF4-FFF2-40B4-BE49-F238E27FC236}">
                  <a16:creationId xmlns:a16="http://schemas.microsoft.com/office/drawing/2014/main" id="{72C7503C-918A-4381-B002-6E2E39356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Rectangle 170">
              <a:extLst>
                <a:ext uri="{FF2B5EF4-FFF2-40B4-BE49-F238E27FC236}">
                  <a16:creationId xmlns:a16="http://schemas.microsoft.com/office/drawing/2014/main" id="{A25FDF4C-868E-4C52-9393-5FCDBAB83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Rectangle 171">
              <a:extLst>
                <a:ext uri="{FF2B5EF4-FFF2-40B4-BE49-F238E27FC236}">
                  <a16:creationId xmlns:a16="http://schemas.microsoft.com/office/drawing/2014/main" id="{D2290388-C3B8-428C-B253-54B29AADA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Rectangle 172">
              <a:extLst>
                <a:ext uri="{FF2B5EF4-FFF2-40B4-BE49-F238E27FC236}">
                  <a16:creationId xmlns:a16="http://schemas.microsoft.com/office/drawing/2014/main" id="{801B9181-1E73-4AA5-858D-75FA34B85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Rectangle 173">
              <a:extLst>
                <a:ext uri="{FF2B5EF4-FFF2-40B4-BE49-F238E27FC236}">
                  <a16:creationId xmlns:a16="http://schemas.microsoft.com/office/drawing/2014/main" id="{2803BA63-31C1-428A-988E-05979E1E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Rectangle 174">
              <a:extLst>
                <a:ext uri="{FF2B5EF4-FFF2-40B4-BE49-F238E27FC236}">
                  <a16:creationId xmlns:a16="http://schemas.microsoft.com/office/drawing/2014/main" id="{EC96D437-66EC-48CB-A859-48175BFC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Rectangle 175">
              <a:extLst>
                <a:ext uri="{FF2B5EF4-FFF2-40B4-BE49-F238E27FC236}">
                  <a16:creationId xmlns:a16="http://schemas.microsoft.com/office/drawing/2014/main" id="{9AB38AAF-E319-4178-BE95-F0B068CC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Rectangle 176">
              <a:extLst>
                <a:ext uri="{FF2B5EF4-FFF2-40B4-BE49-F238E27FC236}">
                  <a16:creationId xmlns:a16="http://schemas.microsoft.com/office/drawing/2014/main" id="{66818F93-7E88-45DB-8C89-93EC30DD3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Rectangle 177">
              <a:extLst>
                <a:ext uri="{FF2B5EF4-FFF2-40B4-BE49-F238E27FC236}">
                  <a16:creationId xmlns:a16="http://schemas.microsoft.com/office/drawing/2014/main" id="{7F6EE006-BF75-4864-997E-F5F5F895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Rectangle 178">
              <a:extLst>
                <a:ext uri="{FF2B5EF4-FFF2-40B4-BE49-F238E27FC236}">
                  <a16:creationId xmlns:a16="http://schemas.microsoft.com/office/drawing/2014/main" id="{AF1E3EBB-B2A6-4451-BBA8-393F9FBF1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Rectangle 179">
              <a:extLst>
                <a:ext uri="{FF2B5EF4-FFF2-40B4-BE49-F238E27FC236}">
                  <a16:creationId xmlns:a16="http://schemas.microsoft.com/office/drawing/2014/main" id="{1C605325-7A3C-429F-806E-DAF55F08E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Rectangle 180">
              <a:extLst>
                <a:ext uri="{FF2B5EF4-FFF2-40B4-BE49-F238E27FC236}">
                  <a16:creationId xmlns:a16="http://schemas.microsoft.com/office/drawing/2014/main" id="{69CB7BBD-3224-4B81-8678-73AA9F307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Rectangle 181">
              <a:extLst>
                <a:ext uri="{FF2B5EF4-FFF2-40B4-BE49-F238E27FC236}">
                  <a16:creationId xmlns:a16="http://schemas.microsoft.com/office/drawing/2014/main" id="{658C742E-2E7B-49B5-861A-6E64F0FA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Rectangle 182">
              <a:extLst>
                <a:ext uri="{FF2B5EF4-FFF2-40B4-BE49-F238E27FC236}">
                  <a16:creationId xmlns:a16="http://schemas.microsoft.com/office/drawing/2014/main" id="{5BEC246D-C026-4194-B709-35459871D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Rectangle 183">
              <a:extLst>
                <a:ext uri="{FF2B5EF4-FFF2-40B4-BE49-F238E27FC236}">
                  <a16:creationId xmlns:a16="http://schemas.microsoft.com/office/drawing/2014/main" id="{8561DB4B-B4B0-4D96-844B-BB84310C6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Rectangle 184">
              <a:extLst>
                <a:ext uri="{FF2B5EF4-FFF2-40B4-BE49-F238E27FC236}">
                  <a16:creationId xmlns:a16="http://schemas.microsoft.com/office/drawing/2014/main" id="{9995DE85-C33B-402D-A3A9-8B3993750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Rectangle 185">
              <a:extLst>
                <a:ext uri="{FF2B5EF4-FFF2-40B4-BE49-F238E27FC236}">
                  <a16:creationId xmlns:a16="http://schemas.microsoft.com/office/drawing/2014/main" id="{CB02EBE4-46D8-45FB-A6CC-C8810F920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67" name="TextovéPole 4">
            <a:extLst>
              <a:ext uri="{FF2B5EF4-FFF2-40B4-BE49-F238E27FC236}">
                <a16:creationId xmlns:a16="http://schemas.microsoft.com/office/drawing/2014/main" id="{BDD102AF-8F4D-4425-9A49-A4FABB5D311B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</p:spTree>
    <p:extLst>
      <p:ext uri="{BB962C8B-B14F-4D97-AF65-F5344CB8AC3E}">
        <p14:creationId xmlns:p14="http://schemas.microsoft.com/office/powerpoint/2010/main" val="403142497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352469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HKK (2018): pacienti 1 – 18 let</a:t>
            </a:r>
            <a:endParaRPr lang="en-US" dirty="0"/>
          </a:p>
        </p:txBody>
      </p:sp>
      <p:graphicFrame>
        <p:nvGraphicFramePr>
          <p:cNvPr id="100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1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HKK dle kraje bydliště pacienta:</a:t>
            </a:r>
          </a:p>
        </p:txBody>
      </p:sp>
      <p:sp>
        <p:nvSpPr>
          <p:cNvPr id="376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sp>
        <p:nvSpPr>
          <p:cNvPr id="563" name="Rectangle 20">
            <a:extLst>
              <a:ext uri="{FF2B5EF4-FFF2-40B4-BE49-F238E27FC236}">
                <a16:creationId xmlns:a16="http://schemas.microsoft.com/office/drawing/2014/main" id="{1F6A9465-9147-40BD-B52C-660F76316AFC}"/>
              </a:ext>
            </a:extLst>
          </p:cNvPr>
          <p:cNvSpPr/>
          <p:nvPr/>
        </p:nvSpPr>
        <p:spPr>
          <a:xfrm>
            <a:off x="9095717" y="3232458"/>
            <a:ext cx="2865458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Tři čtvrtiny (75,2</a:t>
            </a:r>
            <a:r>
              <a:rPr lang="en-US" sz="1400" dirty="0">
                <a:solidFill>
                  <a:schemeClr val="tx1"/>
                </a:solidFill>
              </a:rPr>
              <a:t> %</a:t>
            </a:r>
            <a:r>
              <a:rPr lang="cs-CZ" sz="1400" dirty="0">
                <a:solidFill>
                  <a:schemeClr val="tx1"/>
                </a:solidFill>
              </a:rPr>
              <a:t>) všech hospitalizací akutní lůžkové v Královéhradeckém kraji konzumují obyvatelé HKK.</a:t>
            </a:r>
          </a:p>
          <a:p>
            <a:r>
              <a:rPr lang="cs-CZ" sz="1400" dirty="0">
                <a:solidFill>
                  <a:schemeClr val="tx1"/>
                </a:solidFill>
              </a:rPr>
              <a:t>Z ostatních krajů tvoří největší podíl hospitalizací v HKK Pardubický kraj (11,0 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%).</a:t>
            </a:r>
          </a:p>
        </p:txBody>
      </p:sp>
      <p:sp>
        <p:nvSpPr>
          <p:cNvPr id="838" name="Obdélník 1">
            <a:extLst>
              <a:ext uri="{FF2B5EF4-FFF2-40B4-BE49-F238E27FC236}">
                <a16:creationId xmlns:a16="http://schemas.microsoft.com/office/drawing/2014/main" id="{C1F873A6-03ED-4F16-8569-C137B0CC00EB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82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(0,9 %)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283" name="Skupina 282">
            <a:extLst>
              <a:ext uri="{FF2B5EF4-FFF2-40B4-BE49-F238E27FC236}">
                <a16:creationId xmlns:a16="http://schemas.microsoft.com/office/drawing/2014/main" id="{230D0133-8EA3-46AD-8607-50F2767BC92A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284" name="Text Box 58">
              <a:extLst>
                <a:ext uri="{FF2B5EF4-FFF2-40B4-BE49-F238E27FC236}">
                  <a16:creationId xmlns:a16="http://schemas.microsoft.com/office/drawing/2014/main" id="{CCC873CA-B386-4525-8355-A237EAA293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85" name="Rectangle 56">
              <a:extLst>
                <a:ext uri="{FF2B5EF4-FFF2-40B4-BE49-F238E27FC236}">
                  <a16:creationId xmlns:a16="http://schemas.microsoft.com/office/drawing/2014/main" id="{CF4E3203-DBA0-4D31-AC4F-5CE13EFA7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6" name="Rectangle 56">
              <a:extLst>
                <a:ext uri="{FF2B5EF4-FFF2-40B4-BE49-F238E27FC236}">
                  <a16:creationId xmlns:a16="http://schemas.microsoft.com/office/drawing/2014/main" id="{1C905DFC-417B-441B-9934-16E40A2D5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7" name="Rectangle 56">
              <a:extLst>
                <a:ext uri="{FF2B5EF4-FFF2-40B4-BE49-F238E27FC236}">
                  <a16:creationId xmlns:a16="http://schemas.microsoft.com/office/drawing/2014/main" id="{718329A3-70EE-452A-9799-1B3AC405C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8" name="Rectangle 56">
              <a:extLst>
                <a:ext uri="{FF2B5EF4-FFF2-40B4-BE49-F238E27FC236}">
                  <a16:creationId xmlns:a16="http://schemas.microsoft.com/office/drawing/2014/main" id="{E3B4A1F5-9E62-4A6F-B392-173BF5016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289" name="Freeform 224">
            <a:extLst>
              <a:ext uri="{FF2B5EF4-FFF2-40B4-BE49-F238E27FC236}">
                <a16:creationId xmlns:a16="http://schemas.microsoft.com/office/drawing/2014/main" id="{33F05D5A-3E18-4969-97FF-9CC0E50A03A3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0" name="Freeform 225">
            <a:extLst>
              <a:ext uri="{FF2B5EF4-FFF2-40B4-BE49-F238E27FC236}">
                <a16:creationId xmlns:a16="http://schemas.microsoft.com/office/drawing/2014/main" id="{F734036A-1CEF-44A5-BBCA-5F3361827A7D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1" name="Freeform 226">
            <a:extLst>
              <a:ext uri="{FF2B5EF4-FFF2-40B4-BE49-F238E27FC236}">
                <a16:creationId xmlns:a16="http://schemas.microsoft.com/office/drawing/2014/main" id="{7F25F314-E563-49EC-B460-3C3B0A53B2B7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2" name="Freeform 227">
            <a:extLst>
              <a:ext uri="{FF2B5EF4-FFF2-40B4-BE49-F238E27FC236}">
                <a16:creationId xmlns:a16="http://schemas.microsoft.com/office/drawing/2014/main" id="{EF915B2A-EB81-4233-A0AC-695B74ADCD9D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3" name="Freeform 228">
            <a:extLst>
              <a:ext uri="{FF2B5EF4-FFF2-40B4-BE49-F238E27FC236}">
                <a16:creationId xmlns:a16="http://schemas.microsoft.com/office/drawing/2014/main" id="{21BB6B7D-7456-4CFC-B00C-5B266B3569B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4" name="Freeform 229">
            <a:extLst>
              <a:ext uri="{FF2B5EF4-FFF2-40B4-BE49-F238E27FC236}">
                <a16:creationId xmlns:a16="http://schemas.microsoft.com/office/drawing/2014/main" id="{B9039658-8E38-4CE8-84D8-6FD545EF6588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5" name="Freeform 230">
            <a:extLst>
              <a:ext uri="{FF2B5EF4-FFF2-40B4-BE49-F238E27FC236}">
                <a16:creationId xmlns:a16="http://schemas.microsoft.com/office/drawing/2014/main" id="{EE5E3BB0-0FF1-4D90-A166-9CB3EE1FC8F9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6" name="Freeform 231">
            <a:extLst>
              <a:ext uri="{FF2B5EF4-FFF2-40B4-BE49-F238E27FC236}">
                <a16:creationId xmlns:a16="http://schemas.microsoft.com/office/drawing/2014/main" id="{EEE1BBAD-53E6-434B-A7FF-76F86785072D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7" name="Freeform 232">
            <a:extLst>
              <a:ext uri="{FF2B5EF4-FFF2-40B4-BE49-F238E27FC236}">
                <a16:creationId xmlns:a16="http://schemas.microsoft.com/office/drawing/2014/main" id="{CD8742EF-2C4A-41F6-898D-3B59D1B5039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8" name="Freeform 233">
            <a:extLst>
              <a:ext uri="{FF2B5EF4-FFF2-40B4-BE49-F238E27FC236}">
                <a16:creationId xmlns:a16="http://schemas.microsoft.com/office/drawing/2014/main" id="{C3BD9CF7-18D3-4354-BB9B-578305776CAB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9" name="Freeform 234">
            <a:extLst>
              <a:ext uri="{FF2B5EF4-FFF2-40B4-BE49-F238E27FC236}">
                <a16:creationId xmlns:a16="http://schemas.microsoft.com/office/drawing/2014/main" id="{130EF3A4-7C64-4396-B15A-D78BD30BAB2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0" name="Freeform 235">
            <a:extLst>
              <a:ext uri="{FF2B5EF4-FFF2-40B4-BE49-F238E27FC236}">
                <a16:creationId xmlns:a16="http://schemas.microsoft.com/office/drawing/2014/main" id="{4EAE349D-00E7-40FB-B65D-8903078CFA6A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1" name="Freeform 236">
            <a:extLst>
              <a:ext uri="{FF2B5EF4-FFF2-40B4-BE49-F238E27FC236}">
                <a16:creationId xmlns:a16="http://schemas.microsoft.com/office/drawing/2014/main" id="{128B61A4-8CEE-429C-9D45-835F18FFBA2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2" name="Freeform 237">
            <a:extLst>
              <a:ext uri="{FF2B5EF4-FFF2-40B4-BE49-F238E27FC236}">
                <a16:creationId xmlns:a16="http://schemas.microsoft.com/office/drawing/2014/main" id="{6B565289-5D93-432B-9527-FA7CC21EE34E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3" name="Freeform 238">
            <a:extLst>
              <a:ext uri="{FF2B5EF4-FFF2-40B4-BE49-F238E27FC236}">
                <a16:creationId xmlns:a16="http://schemas.microsoft.com/office/drawing/2014/main" id="{91C5620E-CAC3-4BB6-8A93-25BC57E472FE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4" name="Freeform 239">
            <a:extLst>
              <a:ext uri="{FF2B5EF4-FFF2-40B4-BE49-F238E27FC236}">
                <a16:creationId xmlns:a16="http://schemas.microsoft.com/office/drawing/2014/main" id="{B6E7C5D3-F24C-49C1-A915-938F615865A8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5" name="Freeform 240">
            <a:extLst>
              <a:ext uri="{FF2B5EF4-FFF2-40B4-BE49-F238E27FC236}">
                <a16:creationId xmlns:a16="http://schemas.microsoft.com/office/drawing/2014/main" id="{8DDCFDEE-24B5-46C0-9BEF-16DB8D600B77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6" name="Freeform 241">
            <a:extLst>
              <a:ext uri="{FF2B5EF4-FFF2-40B4-BE49-F238E27FC236}">
                <a16:creationId xmlns:a16="http://schemas.microsoft.com/office/drawing/2014/main" id="{666EAB24-7597-4BE5-AF2F-F98159577180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7" name="Freeform 242">
            <a:extLst>
              <a:ext uri="{FF2B5EF4-FFF2-40B4-BE49-F238E27FC236}">
                <a16:creationId xmlns:a16="http://schemas.microsoft.com/office/drawing/2014/main" id="{F083B884-F158-4375-9962-2603AC2BB9E7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8" name="Freeform 243">
            <a:extLst>
              <a:ext uri="{FF2B5EF4-FFF2-40B4-BE49-F238E27FC236}">
                <a16:creationId xmlns:a16="http://schemas.microsoft.com/office/drawing/2014/main" id="{4A4EA4D2-F4DA-4AAA-8288-E486778D0C3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9" name="Freeform 244">
            <a:extLst>
              <a:ext uri="{FF2B5EF4-FFF2-40B4-BE49-F238E27FC236}">
                <a16:creationId xmlns:a16="http://schemas.microsoft.com/office/drawing/2014/main" id="{B5331364-9D30-4DFA-9CCC-3C2B38AA360D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0" name="Freeform 245">
            <a:extLst>
              <a:ext uri="{FF2B5EF4-FFF2-40B4-BE49-F238E27FC236}">
                <a16:creationId xmlns:a16="http://schemas.microsoft.com/office/drawing/2014/main" id="{53900D4F-E0EE-4B76-8DE9-5AAF2ACD4B9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1" name="Freeform 246">
            <a:extLst>
              <a:ext uri="{FF2B5EF4-FFF2-40B4-BE49-F238E27FC236}">
                <a16:creationId xmlns:a16="http://schemas.microsoft.com/office/drawing/2014/main" id="{EE9DC354-20FD-41B7-9CC7-2E643A0CD4F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2" name="Freeform 247">
            <a:extLst>
              <a:ext uri="{FF2B5EF4-FFF2-40B4-BE49-F238E27FC236}">
                <a16:creationId xmlns:a16="http://schemas.microsoft.com/office/drawing/2014/main" id="{B58651ED-11E4-4000-A0DE-5397C31853A6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3" name="Freeform 248">
            <a:extLst>
              <a:ext uri="{FF2B5EF4-FFF2-40B4-BE49-F238E27FC236}">
                <a16:creationId xmlns:a16="http://schemas.microsoft.com/office/drawing/2014/main" id="{8F55F5A2-059B-44E8-81F5-00B7621385B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4" name="Freeform 249">
            <a:extLst>
              <a:ext uri="{FF2B5EF4-FFF2-40B4-BE49-F238E27FC236}">
                <a16:creationId xmlns:a16="http://schemas.microsoft.com/office/drawing/2014/main" id="{0D0C5DA7-11C8-4F26-AD14-301EE944DBB7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5" name="Freeform 250">
            <a:extLst>
              <a:ext uri="{FF2B5EF4-FFF2-40B4-BE49-F238E27FC236}">
                <a16:creationId xmlns:a16="http://schemas.microsoft.com/office/drawing/2014/main" id="{7FFA2FB8-B364-474B-BAF3-9E2E3545E8AB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6" name="Freeform 251">
            <a:extLst>
              <a:ext uri="{FF2B5EF4-FFF2-40B4-BE49-F238E27FC236}">
                <a16:creationId xmlns:a16="http://schemas.microsoft.com/office/drawing/2014/main" id="{6580A362-9E5F-4D8A-AA5C-8328FC4106AE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7" name="Freeform 252">
            <a:extLst>
              <a:ext uri="{FF2B5EF4-FFF2-40B4-BE49-F238E27FC236}">
                <a16:creationId xmlns:a16="http://schemas.microsoft.com/office/drawing/2014/main" id="{32CD6A3A-761F-42CC-850A-C76F728E10F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8" name="Freeform 253">
            <a:extLst>
              <a:ext uri="{FF2B5EF4-FFF2-40B4-BE49-F238E27FC236}">
                <a16:creationId xmlns:a16="http://schemas.microsoft.com/office/drawing/2014/main" id="{1477E6E8-168E-407F-B8A2-64D3AEACE9FC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9" name="Freeform 254">
            <a:extLst>
              <a:ext uri="{FF2B5EF4-FFF2-40B4-BE49-F238E27FC236}">
                <a16:creationId xmlns:a16="http://schemas.microsoft.com/office/drawing/2014/main" id="{102B14DF-32F4-4700-944D-A98059213DE2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0" name="Freeform 255">
            <a:extLst>
              <a:ext uri="{FF2B5EF4-FFF2-40B4-BE49-F238E27FC236}">
                <a16:creationId xmlns:a16="http://schemas.microsoft.com/office/drawing/2014/main" id="{C9D58407-9B80-4210-8C1C-EBBAF66425A5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1" name="Freeform 256">
            <a:extLst>
              <a:ext uri="{FF2B5EF4-FFF2-40B4-BE49-F238E27FC236}">
                <a16:creationId xmlns:a16="http://schemas.microsoft.com/office/drawing/2014/main" id="{CEF8B648-27D9-42F8-8724-1271679E208C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2" name="Freeform 257">
            <a:extLst>
              <a:ext uri="{FF2B5EF4-FFF2-40B4-BE49-F238E27FC236}">
                <a16:creationId xmlns:a16="http://schemas.microsoft.com/office/drawing/2014/main" id="{E2E0496A-5260-47A7-8101-B24BAB30CCF9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3" name="Freeform 258">
            <a:extLst>
              <a:ext uri="{FF2B5EF4-FFF2-40B4-BE49-F238E27FC236}">
                <a16:creationId xmlns:a16="http://schemas.microsoft.com/office/drawing/2014/main" id="{02EBEAB1-D0E7-4C33-B2EE-B5BEEDE896A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4" name="Freeform 259">
            <a:extLst>
              <a:ext uri="{FF2B5EF4-FFF2-40B4-BE49-F238E27FC236}">
                <a16:creationId xmlns:a16="http://schemas.microsoft.com/office/drawing/2014/main" id="{C68E5035-582A-4D50-A8FE-DFDB799E8B36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5" name="Freeform 260">
            <a:extLst>
              <a:ext uri="{FF2B5EF4-FFF2-40B4-BE49-F238E27FC236}">
                <a16:creationId xmlns:a16="http://schemas.microsoft.com/office/drawing/2014/main" id="{4DD952BC-CD14-42AF-ABDA-5BC93DFBE3D8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6" name="Freeform 261">
            <a:extLst>
              <a:ext uri="{FF2B5EF4-FFF2-40B4-BE49-F238E27FC236}">
                <a16:creationId xmlns:a16="http://schemas.microsoft.com/office/drawing/2014/main" id="{30E3189A-7C6F-48E1-8D84-1BF2ABEF08A0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7" name="Freeform 262">
            <a:extLst>
              <a:ext uri="{FF2B5EF4-FFF2-40B4-BE49-F238E27FC236}">
                <a16:creationId xmlns:a16="http://schemas.microsoft.com/office/drawing/2014/main" id="{FE958E6D-7D59-4B31-8492-33BE59E06647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8" name="Freeform 263">
            <a:extLst>
              <a:ext uri="{FF2B5EF4-FFF2-40B4-BE49-F238E27FC236}">
                <a16:creationId xmlns:a16="http://schemas.microsoft.com/office/drawing/2014/main" id="{69E51AC0-B065-47B1-8F90-6AE31A3DBB42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9" name="Freeform 264">
            <a:extLst>
              <a:ext uri="{FF2B5EF4-FFF2-40B4-BE49-F238E27FC236}">
                <a16:creationId xmlns:a16="http://schemas.microsoft.com/office/drawing/2014/main" id="{AA5F9A4E-D755-44CE-BBCB-2DD09095A821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0" name="Freeform 265">
            <a:extLst>
              <a:ext uri="{FF2B5EF4-FFF2-40B4-BE49-F238E27FC236}">
                <a16:creationId xmlns:a16="http://schemas.microsoft.com/office/drawing/2014/main" id="{2CEF3D26-F63C-4503-9B74-CEBB65CDAD26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1" name="Freeform 266">
            <a:extLst>
              <a:ext uri="{FF2B5EF4-FFF2-40B4-BE49-F238E27FC236}">
                <a16:creationId xmlns:a16="http://schemas.microsoft.com/office/drawing/2014/main" id="{028CBBEC-5880-4E63-9300-9894E087D347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2" name="Freeform 267">
            <a:extLst>
              <a:ext uri="{FF2B5EF4-FFF2-40B4-BE49-F238E27FC236}">
                <a16:creationId xmlns:a16="http://schemas.microsoft.com/office/drawing/2014/main" id="{16EB3DF5-8866-4000-A9B4-270C75E89EA1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3" name="Freeform 268">
            <a:extLst>
              <a:ext uri="{FF2B5EF4-FFF2-40B4-BE49-F238E27FC236}">
                <a16:creationId xmlns:a16="http://schemas.microsoft.com/office/drawing/2014/main" id="{FC7EB38C-2956-4527-AAF4-B2E5F8536E33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4" name="Freeform 269">
            <a:extLst>
              <a:ext uri="{FF2B5EF4-FFF2-40B4-BE49-F238E27FC236}">
                <a16:creationId xmlns:a16="http://schemas.microsoft.com/office/drawing/2014/main" id="{A97C9230-F099-42FC-8DA9-4E448DC1D2D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5" name="Freeform 270">
            <a:extLst>
              <a:ext uri="{FF2B5EF4-FFF2-40B4-BE49-F238E27FC236}">
                <a16:creationId xmlns:a16="http://schemas.microsoft.com/office/drawing/2014/main" id="{F41DC4E5-847F-4A2E-8DB0-611B40A6C23D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6" name="Freeform 271">
            <a:extLst>
              <a:ext uri="{FF2B5EF4-FFF2-40B4-BE49-F238E27FC236}">
                <a16:creationId xmlns:a16="http://schemas.microsoft.com/office/drawing/2014/main" id="{443189EA-86C8-420E-A414-BAB919161A6B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7" name="Freeform 272">
            <a:extLst>
              <a:ext uri="{FF2B5EF4-FFF2-40B4-BE49-F238E27FC236}">
                <a16:creationId xmlns:a16="http://schemas.microsoft.com/office/drawing/2014/main" id="{E6E239FD-50CF-4FA2-B9CC-B0C1B51FD0B6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8" name="Freeform 273">
            <a:extLst>
              <a:ext uri="{FF2B5EF4-FFF2-40B4-BE49-F238E27FC236}">
                <a16:creationId xmlns:a16="http://schemas.microsoft.com/office/drawing/2014/main" id="{F8D87E59-68FB-44AD-8A51-2F0504ABA73A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9" name="Freeform 276">
            <a:extLst>
              <a:ext uri="{FF2B5EF4-FFF2-40B4-BE49-F238E27FC236}">
                <a16:creationId xmlns:a16="http://schemas.microsoft.com/office/drawing/2014/main" id="{8E5FEF1D-0D8C-44A0-83FD-58265D74EAFA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0" name="Freeform 274">
            <a:extLst>
              <a:ext uri="{FF2B5EF4-FFF2-40B4-BE49-F238E27FC236}">
                <a16:creationId xmlns:a16="http://schemas.microsoft.com/office/drawing/2014/main" id="{AF965E54-ECE9-4E6B-A224-DDB4A92F98A1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1" name="Freeform 275">
            <a:extLst>
              <a:ext uri="{FF2B5EF4-FFF2-40B4-BE49-F238E27FC236}">
                <a16:creationId xmlns:a16="http://schemas.microsoft.com/office/drawing/2014/main" id="{7A63F974-F7A3-41DD-B0AB-33A292EA2CAE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2" name="Freeform 277">
            <a:extLst>
              <a:ext uri="{FF2B5EF4-FFF2-40B4-BE49-F238E27FC236}">
                <a16:creationId xmlns:a16="http://schemas.microsoft.com/office/drawing/2014/main" id="{BF141364-8CAC-4C33-B4B4-1770CB692EA4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3" name="Freeform 278">
            <a:extLst>
              <a:ext uri="{FF2B5EF4-FFF2-40B4-BE49-F238E27FC236}">
                <a16:creationId xmlns:a16="http://schemas.microsoft.com/office/drawing/2014/main" id="{8793D4FC-6BB6-4323-BCD2-30453FEC3094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4" name="Freeform 279">
            <a:extLst>
              <a:ext uri="{FF2B5EF4-FFF2-40B4-BE49-F238E27FC236}">
                <a16:creationId xmlns:a16="http://schemas.microsoft.com/office/drawing/2014/main" id="{7314E16D-C801-4A54-B4BC-184E85C9528C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5" name="Freeform 280">
            <a:extLst>
              <a:ext uri="{FF2B5EF4-FFF2-40B4-BE49-F238E27FC236}">
                <a16:creationId xmlns:a16="http://schemas.microsoft.com/office/drawing/2014/main" id="{DCCCFBBF-F27E-4308-A351-C6277A96E84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6" name="Freeform 281">
            <a:extLst>
              <a:ext uri="{FF2B5EF4-FFF2-40B4-BE49-F238E27FC236}">
                <a16:creationId xmlns:a16="http://schemas.microsoft.com/office/drawing/2014/main" id="{FFF3DDFE-038E-42BD-AF0E-1BB4944433F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7" name="Freeform 282">
            <a:extLst>
              <a:ext uri="{FF2B5EF4-FFF2-40B4-BE49-F238E27FC236}">
                <a16:creationId xmlns:a16="http://schemas.microsoft.com/office/drawing/2014/main" id="{38985BCF-3885-43F3-9198-AB9E08CDF8EB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8" name="Freeform 283">
            <a:extLst>
              <a:ext uri="{FF2B5EF4-FFF2-40B4-BE49-F238E27FC236}">
                <a16:creationId xmlns:a16="http://schemas.microsoft.com/office/drawing/2014/main" id="{EF1AA1F2-2236-486A-AFE3-090210888491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9" name="Freeform 284">
            <a:extLst>
              <a:ext uri="{FF2B5EF4-FFF2-40B4-BE49-F238E27FC236}">
                <a16:creationId xmlns:a16="http://schemas.microsoft.com/office/drawing/2014/main" id="{E6625050-082D-459A-B2E3-C9A12758E520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0" name="Freeform 285">
            <a:extLst>
              <a:ext uri="{FF2B5EF4-FFF2-40B4-BE49-F238E27FC236}">
                <a16:creationId xmlns:a16="http://schemas.microsoft.com/office/drawing/2014/main" id="{BB86BD2E-EB31-4D52-9D3D-F05C28902E54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1" name="Freeform 286">
            <a:extLst>
              <a:ext uri="{FF2B5EF4-FFF2-40B4-BE49-F238E27FC236}">
                <a16:creationId xmlns:a16="http://schemas.microsoft.com/office/drawing/2014/main" id="{7ACE26E8-9213-4D52-A2D5-0C832F00703E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2" name="Freeform 287">
            <a:extLst>
              <a:ext uri="{FF2B5EF4-FFF2-40B4-BE49-F238E27FC236}">
                <a16:creationId xmlns:a16="http://schemas.microsoft.com/office/drawing/2014/main" id="{80145AFA-60B2-4D0D-A24D-61A037FD6D19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3" name="Freeform 288">
            <a:extLst>
              <a:ext uri="{FF2B5EF4-FFF2-40B4-BE49-F238E27FC236}">
                <a16:creationId xmlns:a16="http://schemas.microsoft.com/office/drawing/2014/main" id="{7D687898-9FE4-4BE0-8CAF-3F3F4D480F07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4" name="Freeform 289">
            <a:extLst>
              <a:ext uri="{FF2B5EF4-FFF2-40B4-BE49-F238E27FC236}">
                <a16:creationId xmlns:a16="http://schemas.microsoft.com/office/drawing/2014/main" id="{F6D111D2-83AB-41E9-AC53-8F48E49A11C9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5" name="Freeform 290">
            <a:extLst>
              <a:ext uri="{FF2B5EF4-FFF2-40B4-BE49-F238E27FC236}">
                <a16:creationId xmlns:a16="http://schemas.microsoft.com/office/drawing/2014/main" id="{B69CA553-B646-4601-B4D6-9EBCC1539AF9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6" name="Freeform 291">
            <a:extLst>
              <a:ext uri="{FF2B5EF4-FFF2-40B4-BE49-F238E27FC236}">
                <a16:creationId xmlns:a16="http://schemas.microsoft.com/office/drawing/2014/main" id="{E639C777-DF1F-469D-A6DE-BE4A1AC5E810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7" name="Freeform 292">
            <a:extLst>
              <a:ext uri="{FF2B5EF4-FFF2-40B4-BE49-F238E27FC236}">
                <a16:creationId xmlns:a16="http://schemas.microsoft.com/office/drawing/2014/main" id="{58115D21-4695-4FD6-A35D-97DEB33D3B82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8" name="Freeform 293">
            <a:extLst>
              <a:ext uri="{FF2B5EF4-FFF2-40B4-BE49-F238E27FC236}">
                <a16:creationId xmlns:a16="http://schemas.microsoft.com/office/drawing/2014/main" id="{68E0AD92-E8B1-478E-8488-FCEF0701D973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9" name="Rectangle 294">
            <a:extLst>
              <a:ext uri="{FF2B5EF4-FFF2-40B4-BE49-F238E27FC236}">
                <a16:creationId xmlns:a16="http://schemas.microsoft.com/office/drawing/2014/main" id="{D953F4B8-8F1C-4335-8B3F-8F6A5BB3E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490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3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0" name="Rectangle 295">
            <a:extLst>
              <a:ext uri="{FF2B5EF4-FFF2-40B4-BE49-F238E27FC236}">
                <a16:creationId xmlns:a16="http://schemas.microsoft.com/office/drawing/2014/main" id="{EA3BE185-484B-4490-9AA7-302482325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1" name="Rectangle 296">
            <a:extLst>
              <a:ext uri="{FF2B5EF4-FFF2-40B4-BE49-F238E27FC236}">
                <a16:creationId xmlns:a16="http://schemas.microsoft.com/office/drawing/2014/main" id="{D580431A-35A0-404C-A099-497D042C5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2" name="Rectangle 297">
            <a:extLst>
              <a:ext uri="{FF2B5EF4-FFF2-40B4-BE49-F238E27FC236}">
                <a16:creationId xmlns:a16="http://schemas.microsoft.com/office/drawing/2014/main" id="{661C9CC0-568E-4169-945F-0A6E816AF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1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3" name="Rectangle 298">
            <a:extLst>
              <a:ext uri="{FF2B5EF4-FFF2-40B4-BE49-F238E27FC236}">
                <a16:creationId xmlns:a16="http://schemas.microsoft.com/office/drawing/2014/main" id="{1AD2AC58-DB06-4B53-93C5-9465D3A19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4" name="Rectangle 299">
            <a:extLst>
              <a:ext uri="{FF2B5EF4-FFF2-40B4-BE49-F238E27FC236}">
                <a16:creationId xmlns:a16="http://schemas.microsoft.com/office/drawing/2014/main" id="{5E47EEA5-304C-494F-A6AA-B8FC24924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5" name="Rectangle 300">
            <a:extLst>
              <a:ext uri="{FF2B5EF4-FFF2-40B4-BE49-F238E27FC236}">
                <a16:creationId xmlns:a16="http://schemas.microsoft.com/office/drawing/2014/main" id="{7EE94563-6E6E-401A-9035-CFA1DAD55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6" name="Rectangle 301">
            <a:extLst>
              <a:ext uri="{FF2B5EF4-FFF2-40B4-BE49-F238E27FC236}">
                <a16:creationId xmlns:a16="http://schemas.microsoft.com/office/drawing/2014/main" id="{13639EB5-5A46-4EC1-B9DB-88FA3738C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7" name="Rectangle 302">
            <a:extLst>
              <a:ext uri="{FF2B5EF4-FFF2-40B4-BE49-F238E27FC236}">
                <a16:creationId xmlns:a16="http://schemas.microsoft.com/office/drawing/2014/main" id="{27D5385E-997D-4FE4-AB1F-A52033DAC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8" name="Rectangle 303">
            <a:extLst>
              <a:ext uri="{FF2B5EF4-FFF2-40B4-BE49-F238E27FC236}">
                <a16:creationId xmlns:a16="http://schemas.microsoft.com/office/drawing/2014/main" id="{875F17F8-1A28-4DD7-A218-E24860F9B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9" name="Rectangle 304">
            <a:extLst>
              <a:ext uri="{FF2B5EF4-FFF2-40B4-BE49-F238E27FC236}">
                <a16:creationId xmlns:a16="http://schemas.microsoft.com/office/drawing/2014/main" id="{9ACF9CA3-A6E3-4AEF-9E56-D08DE8119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b="1" kern="0" dirty="0">
                <a:solidFill>
                  <a:srgbClr val="000000"/>
                </a:solidFill>
              </a:rPr>
              <a:t>83</a:t>
            </a: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0" name="Rectangle 305">
            <a:extLst>
              <a:ext uri="{FF2B5EF4-FFF2-40B4-BE49-F238E27FC236}">
                <a16:creationId xmlns:a16="http://schemas.microsoft.com/office/drawing/2014/main" id="{1E55C672-F583-4757-B917-AEBC92014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4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1" name="Rectangle 306">
            <a:extLst>
              <a:ext uri="{FF2B5EF4-FFF2-40B4-BE49-F238E27FC236}">
                <a16:creationId xmlns:a16="http://schemas.microsoft.com/office/drawing/2014/main" id="{0739FCA7-77D6-47BC-BC10-250E8BEA1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2" name="Rectangle 307">
            <a:extLst>
              <a:ext uri="{FF2B5EF4-FFF2-40B4-BE49-F238E27FC236}">
                <a16:creationId xmlns:a16="http://schemas.microsoft.com/office/drawing/2014/main" id="{7A73B8BA-37C7-4938-8218-F25591144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310" y="210373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73" name="Group 4">
            <a:extLst>
              <a:ext uri="{FF2B5EF4-FFF2-40B4-BE49-F238E27FC236}">
                <a16:creationId xmlns:a16="http://schemas.microsoft.com/office/drawing/2014/main" id="{27810A4B-FB23-40E0-BB23-BE6B587C00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374" name="AutoShape 3">
              <a:extLst>
                <a:ext uri="{FF2B5EF4-FFF2-40B4-BE49-F238E27FC236}">
                  <a16:creationId xmlns:a16="http://schemas.microsoft.com/office/drawing/2014/main" id="{0183C4BF-9AAE-48E8-BE65-6BFB981B18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5">
              <a:extLst>
                <a:ext uri="{FF2B5EF4-FFF2-40B4-BE49-F238E27FC236}">
                  <a16:creationId xmlns:a16="http://schemas.microsoft.com/office/drawing/2014/main" id="{BBB14493-8F77-45D0-B6B5-395DBE28D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 6">
              <a:extLst>
                <a:ext uri="{FF2B5EF4-FFF2-40B4-BE49-F238E27FC236}">
                  <a16:creationId xmlns:a16="http://schemas.microsoft.com/office/drawing/2014/main" id="{E3F6A754-3AF4-49A0-BCB4-5E3D94334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 7">
              <a:extLst>
                <a:ext uri="{FF2B5EF4-FFF2-40B4-BE49-F238E27FC236}">
                  <a16:creationId xmlns:a16="http://schemas.microsoft.com/office/drawing/2014/main" id="{2ACA9194-E8F3-44EA-A4A1-56929B14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 8">
              <a:extLst>
                <a:ext uri="{FF2B5EF4-FFF2-40B4-BE49-F238E27FC236}">
                  <a16:creationId xmlns:a16="http://schemas.microsoft.com/office/drawing/2014/main" id="{C96C46B4-1F29-411E-8CA4-0A7FD128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 9">
              <a:extLst>
                <a:ext uri="{FF2B5EF4-FFF2-40B4-BE49-F238E27FC236}">
                  <a16:creationId xmlns:a16="http://schemas.microsoft.com/office/drawing/2014/main" id="{30745B8F-2DCA-4029-AB0C-1D49CC411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 10">
              <a:extLst>
                <a:ext uri="{FF2B5EF4-FFF2-40B4-BE49-F238E27FC236}">
                  <a16:creationId xmlns:a16="http://schemas.microsoft.com/office/drawing/2014/main" id="{F9CFAA02-193C-457A-B905-03BF46065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 11">
              <a:extLst>
                <a:ext uri="{FF2B5EF4-FFF2-40B4-BE49-F238E27FC236}">
                  <a16:creationId xmlns:a16="http://schemas.microsoft.com/office/drawing/2014/main" id="{F130EBAA-3E1C-4040-9C2C-CEB2595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12">
              <a:extLst>
                <a:ext uri="{FF2B5EF4-FFF2-40B4-BE49-F238E27FC236}">
                  <a16:creationId xmlns:a16="http://schemas.microsoft.com/office/drawing/2014/main" id="{AFA059D9-BFD2-48A8-9E18-0E62851E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 13">
              <a:extLst>
                <a:ext uri="{FF2B5EF4-FFF2-40B4-BE49-F238E27FC236}">
                  <a16:creationId xmlns:a16="http://schemas.microsoft.com/office/drawing/2014/main" id="{815A89D6-40DA-4746-BEDE-FD8C6BB3D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 14">
              <a:extLst>
                <a:ext uri="{FF2B5EF4-FFF2-40B4-BE49-F238E27FC236}">
                  <a16:creationId xmlns:a16="http://schemas.microsoft.com/office/drawing/2014/main" id="{8BEE264F-24E6-44D8-9E53-C290D5D8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 15">
              <a:extLst>
                <a:ext uri="{FF2B5EF4-FFF2-40B4-BE49-F238E27FC236}">
                  <a16:creationId xmlns:a16="http://schemas.microsoft.com/office/drawing/2014/main" id="{340B2699-F27B-4214-BB07-12D8DAEB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90D7FAFE-D80B-4D21-90BD-B4F1BFB9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 17">
              <a:extLst>
                <a:ext uri="{FF2B5EF4-FFF2-40B4-BE49-F238E27FC236}">
                  <a16:creationId xmlns:a16="http://schemas.microsoft.com/office/drawing/2014/main" id="{931FE680-9B49-4FAB-BBA2-2CB0872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 18">
              <a:extLst>
                <a:ext uri="{FF2B5EF4-FFF2-40B4-BE49-F238E27FC236}">
                  <a16:creationId xmlns:a16="http://schemas.microsoft.com/office/drawing/2014/main" id="{61D9821A-D832-4227-9A31-F618A7CC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Freeform 19">
              <a:extLst>
                <a:ext uri="{FF2B5EF4-FFF2-40B4-BE49-F238E27FC236}">
                  <a16:creationId xmlns:a16="http://schemas.microsoft.com/office/drawing/2014/main" id="{CC79D2A6-921E-4F02-9281-B513BD33B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Freeform 20">
              <a:extLst>
                <a:ext uri="{FF2B5EF4-FFF2-40B4-BE49-F238E27FC236}">
                  <a16:creationId xmlns:a16="http://schemas.microsoft.com/office/drawing/2014/main" id="{02CF99B2-4CD1-475F-92B4-DB25E829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Freeform 21">
              <a:extLst>
                <a:ext uri="{FF2B5EF4-FFF2-40B4-BE49-F238E27FC236}">
                  <a16:creationId xmlns:a16="http://schemas.microsoft.com/office/drawing/2014/main" id="{628A2B96-D13E-4CE6-8526-71C99F4C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Freeform 22">
              <a:extLst>
                <a:ext uri="{FF2B5EF4-FFF2-40B4-BE49-F238E27FC236}">
                  <a16:creationId xmlns:a16="http://schemas.microsoft.com/office/drawing/2014/main" id="{53B9E83C-B9B0-477A-B63E-00344CB91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Freeform 23">
              <a:extLst>
                <a:ext uri="{FF2B5EF4-FFF2-40B4-BE49-F238E27FC236}">
                  <a16:creationId xmlns:a16="http://schemas.microsoft.com/office/drawing/2014/main" id="{FB25F208-A25F-4E07-8072-874D17A0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Freeform 24">
              <a:extLst>
                <a:ext uri="{FF2B5EF4-FFF2-40B4-BE49-F238E27FC236}">
                  <a16:creationId xmlns:a16="http://schemas.microsoft.com/office/drawing/2014/main" id="{C1006BB1-38C2-44C4-B459-D417F6DF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Freeform 25">
              <a:extLst>
                <a:ext uri="{FF2B5EF4-FFF2-40B4-BE49-F238E27FC236}">
                  <a16:creationId xmlns:a16="http://schemas.microsoft.com/office/drawing/2014/main" id="{154DD2EA-9B19-41ED-B818-FB667798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Freeform 26">
              <a:extLst>
                <a:ext uri="{FF2B5EF4-FFF2-40B4-BE49-F238E27FC236}">
                  <a16:creationId xmlns:a16="http://schemas.microsoft.com/office/drawing/2014/main" id="{B0938EC4-C93A-4685-9CF9-E4E9B0270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27">
              <a:extLst>
                <a:ext uri="{FF2B5EF4-FFF2-40B4-BE49-F238E27FC236}">
                  <a16:creationId xmlns:a16="http://schemas.microsoft.com/office/drawing/2014/main" id="{16756F1C-D385-4A56-A85B-9CD849C3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Freeform 28">
              <a:extLst>
                <a:ext uri="{FF2B5EF4-FFF2-40B4-BE49-F238E27FC236}">
                  <a16:creationId xmlns:a16="http://schemas.microsoft.com/office/drawing/2014/main" id="{3270713B-896B-4799-9126-6300D350D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29">
              <a:extLst>
                <a:ext uri="{FF2B5EF4-FFF2-40B4-BE49-F238E27FC236}">
                  <a16:creationId xmlns:a16="http://schemas.microsoft.com/office/drawing/2014/main" id="{A3E24E21-AA7E-4E08-B8AD-1C289DC5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Freeform 30">
              <a:extLst>
                <a:ext uri="{FF2B5EF4-FFF2-40B4-BE49-F238E27FC236}">
                  <a16:creationId xmlns:a16="http://schemas.microsoft.com/office/drawing/2014/main" id="{FD321B95-8D21-46C5-AD28-1149C92E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Freeform 31">
              <a:extLst>
                <a:ext uri="{FF2B5EF4-FFF2-40B4-BE49-F238E27FC236}">
                  <a16:creationId xmlns:a16="http://schemas.microsoft.com/office/drawing/2014/main" id="{0701A07C-E914-4986-AEF7-78915DF1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Freeform 32">
              <a:extLst>
                <a:ext uri="{FF2B5EF4-FFF2-40B4-BE49-F238E27FC236}">
                  <a16:creationId xmlns:a16="http://schemas.microsoft.com/office/drawing/2014/main" id="{2A8ADBE5-B2A3-44A6-BBC5-8C2F95C9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Freeform 33">
              <a:extLst>
                <a:ext uri="{FF2B5EF4-FFF2-40B4-BE49-F238E27FC236}">
                  <a16:creationId xmlns:a16="http://schemas.microsoft.com/office/drawing/2014/main" id="{C68837C9-76A8-4BE7-9CED-88C1DB80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B96BDE27-FF68-4985-852C-1C8B5FB5F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Freeform 35">
              <a:extLst>
                <a:ext uri="{FF2B5EF4-FFF2-40B4-BE49-F238E27FC236}">
                  <a16:creationId xmlns:a16="http://schemas.microsoft.com/office/drawing/2014/main" id="{532658F0-1993-4042-87B9-5028DFF7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Freeform 36">
              <a:extLst>
                <a:ext uri="{FF2B5EF4-FFF2-40B4-BE49-F238E27FC236}">
                  <a16:creationId xmlns:a16="http://schemas.microsoft.com/office/drawing/2014/main" id="{F114F50A-3A8C-4290-9EC6-2D48B1E5C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Freeform 37">
              <a:extLst>
                <a:ext uri="{FF2B5EF4-FFF2-40B4-BE49-F238E27FC236}">
                  <a16:creationId xmlns:a16="http://schemas.microsoft.com/office/drawing/2014/main" id="{80168BB0-2DC6-4973-BF03-1B1F0AC4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Freeform 38">
              <a:extLst>
                <a:ext uri="{FF2B5EF4-FFF2-40B4-BE49-F238E27FC236}">
                  <a16:creationId xmlns:a16="http://schemas.microsoft.com/office/drawing/2014/main" id="{6BBBFCF2-2341-4B9C-887C-D0CB5F62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Freeform 39">
              <a:extLst>
                <a:ext uri="{FF2B5EF4-FFF2-40B4-BE49-F238E27FC236}">
                  <a16:creationId xmlns:a16="http://schemas.microsoft.com/office/drawing/2014/main" id="{7A959D2F-1CFA-4673-826C-89F4163C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Freeform 40">
              <a:extLst>
                <a:ext uri="{FF2B5EF4-FFF2-40B4-BE49-F238E27FC236}">
                  <a16:creationId xmlns:a16="http://schemas.microsoft.com/office/drawing/2014/main" id="{F00020E3-15E5-4112-B30E-BF216E55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Freeform 41">
              <a:extLst>
                <a:ext uri="{FF2B5EF4-FFF2-40B4-BE49-F238E27FC236}">
                  <a16:creationId xmlns:a16="http://schemas.microsoft.com/office/drawing/2014/main" id="{8AF4C112-FC0C-4DF0-8391-2EB24EDC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Freeform 42">
              <a:extLst>
                <a:ext uri="{FF2B5EF4-FFF2-40B4-BE49-F238E27FC236}">
                  <a16:creationId xmlns:a16="http://schemas.microsoft.com/office/drawing/2014/main" id="{18117905-0C2A-4752-97DA-CC1BD0E5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Freeform 43">
              <a:extLst>
                <a:ext uri="{FF2B5EF4-FFF2-40B4-BE49-F238E27FC236}">
                  <a16:creationId xmlns:a16="http://schemas.microsoft.com/office/drawing/2014/main" id="{F004E54B-7B11-41F9-A234-F5D66EC2F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Freeform 44">
              <a:extLst>
                <a:ext uri="{FF2B5EF4-FFF2-40B4-BE49-F238E27FC236}">
                  <a16:creationId xmlns:a16="http://schemas.microsoft.com/office/drawing/2014/main" id="{1E220EB6-D360-4869-B158-FC70BB00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Freeform 45">
              <a:extLst>
                <a:ext uri="{FF2B5EF4-FFF2-40B4-BE49-F238E27FC236}">
                  <a16:creationId xmlns:a16="http://schemas.microsoft.com/office/drawing/2014/main" id="{89E296A3-CBA3-4BFA-9758-3A07D8566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Freeform 46">
              <a:extLst>
                <a:ext uri="{FF2B5EF4-FFF2-40B4-BE49-F238E27FC236}">
                  <a16:creationId xmlns:a16="http://schemas.microsoft.com/office/drawing/2014/main" id="{D15C446A-60F8-482E-939E-0E9887D86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Freeform 47">
              <a:extLst>
                <a:ext uri="{FF2B5EF4-FFF2-40B4-BE49-F238E27FC236}">
                  <a16:creationId xmlns:a16="http://schemas.microsoft.com/office/drawing/2014/main" id="{4F185149-25D8-469B-A3F7-8B7C4B2BA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Freeform 48">
              <a:extLst>
                <a:ext uri="{FF2B5EF4-FFF2-40B4-BE49-F238E27FC236}">
                  <a16:creationId xmlns:a16="http://schemas.microsoft.com/office/drawing/2014/main" id="{855A9CE7-83BE-478E-9A2E-8F6CFF5C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Freeform 49">
              <a:extLst>
                <a:ext uri="{FF2B5EF4-FFF2-40B4-BE49-F238E27FC236}">
                  <a16:creationId xmlns:a16="http://schemas.microsoft.com/office/drawing/2014/main" id="{A496A97B-2D68-40CE-8BF7-472716A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50">
              <a:extLst>
                <a:ext uri="{FF2B5EF4-FFF2-40B4-BE49-F238E27FC236}">
                  <a16:creationId xmlns:a16="http://schemas.microsoft.com/office/drawing/2014/main" id="{52257956-6D2C-4D83-BFB5-50C5267E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Freeform 51">
              <a:extLst>
                <a:ext uri="{FF2B5EF4-FFF2-40B4-BE49-F238E27FC236}">
                  <a16:creationId xmlns:a16="http://schemas.microsoft.com/office/drawing/2014/main" id="{AB0E00BF-4EA5-4E46-962C-E2204907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Freeform 52">
              <a:extLst>
                <a:ext uri="{FF2B5EF4-FFF2-40B4-BE49-F238E27FC236}">
                  <a16:creationId xmlns:a16="http://schemas.microsoft.com/office/drawing/2014/main" id="{D044CA8C-284E-41AA-8833-9035300E8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Freeform 53">
              <a:extLst>
                <a:ext uri="{FF2B5EF4-FFF2-40B4-BE49-F238E27FC236}">
                  <a16:creationId xmlns:a16="http://schemas.microsoft.com/office/drawing/2014/main" id="{69D2F8F1-E77F-48CB-9170-8398211AC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Freeform 54">
              <a:extLst>
                <a:ext uri="{FF2B5EF4-FFF2-40B4-BE49-F238E27FC236}">
                  <a16:creationId xmlns:a16="http://schemas.microsoft.com/office/drawing/2014/main" id="{8AB8D09A-20CB-41CC-B67D-EF0E09475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Freeform 55">
              <a:extLst>
                <a:ext uri="{FF2B5EF4-FFF2-40B4-BE49-F238E27FC236}">
                  <a16:creationId xmlns:a16="http://schemas.microsoft.com/office/drawing/2014/main" id="{7C3045B4-61E5-4FE7-AF40-E0096DBE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Freeform 56">
              <a:extLst>
                <a:ext uri="{FF2B5EF4-FFF2-40B4-BE49-F238E27FC236}">
                  <a16:creationId xmlns:a16="http://schemas.microsoft.com/office/drawing/2014/main" id="{975B18B6-EF9C-44F8-B188-BEA5114B9E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57">
              <a:extLst>
                <a:ext uri="{FF2B5EF4-FFF2-40B4-BE49-F238E27FC236}">
                  <a16:creationId xmlns:a16="http://schemas.microsoft.com/office/drawing/2014/main" id="{292EB786-474F-453F-9C98-51BABC30C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Freeform 58">
              <a:extLst>
                <a:ext uri="{FF2B5EF4-FFF2-40B4-BE49-F238E27FC236}">
                  <a16:creationId xmlns:a16="http://schemas.microsoft.com/office/drawing/2014/main" id="{E5CDE7E7-F415-4AD8-87F5-B5AB9745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Freeform 59">
              <a:extLst>
                <a:ext uri="{FF2B5EF4-FFF2-40B4-BE49-F238E27FC236}">
                  <a16:creationId xmlns:a16="http://schemas.microsoft.com/office/drawing/2014/main" id="{2045760F-D396-408A-A1D7-F286A3F3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Freeform 60">
              <a:extLst>
                <a:ext uri="{FF2B5EF4-FFF2-40B4-BE49-F238E27FC236}">
                  <a16:creationId xmlns:a16="http://schemas.microsoft.com/office/drawing/2014/main" id="{AE524D79-1BCB-487C-9937-9BBA40CC8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Freeform 61">
              <a:extLst>
                <a:ext uri="{FF2B5EF4-FFF2-40B4-BE49-F238E27FC236}">
                  <a16:creationId xmlns:a16="http://schemas.microsoft.com/office/drawing/2014/main" id="{F191955E-DCD1-4DC9-B0BD-F86F3EF5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Freeform 62">
              <a:extLst>
                <a:ext uri="{FF2B5EF4-FFF2-40B4-BE49-F238E27FC236}">
                  <a16:creationId xmlns:a16="http://schemas.microsoft.com/office/drawing/2014/main" id="{403E8F87-41A7-4F7D-8756-9F103EB1E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Freeform 63">
              <a:extLst>
                <a:ext uri="{FF2B5EF4-FFF2-40B4-BE49-F238E27FC236}">
                  <a16:creationId xmlns:a16="http://schemas.microsoft.com/office/drawing/2014/main" id="{A2E7802C-C12D-46EB-9F9D-489CE741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Freeform 64">
              <a:extLst>
                <a:ext uri="{FF2B5EF4-FFF2-40B4-BE49-F238E27FC236}">
                  <a16:creationId xmlns:a16="http://schemas.microsoft.com/office/drawing/2014/main" id="{130461F2-DBE0-473D-A00D-3197B9EAF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Freeform 65">
              <a:extLst>
                <a:ext uri="{FF2B5EF4-FFF2-40B4-BE49-F238E27FC236}">
                  <a16:creationId xmlns:a16="http://schemas.microsoft.com/office/drawing/2014/main" id="{E180EC31-9C6E-474D-A392-6A5284EE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Freeform 66">
              <a:extLst>
                <a:ext uri="{FF2B5EF4-FFF2-40B4-BE49-F238E27FC236}">
                  <a16:creationId xmlns:a16="http://schemas.microsoft.com/office/drawing/2014/main" id="{561B6555-3AF3-4E9C-9792-A08CEA33B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Freeform 67">
              <a:extLst>
                <a:ext uri="{FF2B5EF4-FFF2-40B4-BE49-F238E27FC236}">
                  <a16:creationId xmlns:a16="http://schemas.microsoft.com/office/drawing/2014/main" id="{D2D3CDEE-A419-435D-A29B-F12539AA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Freeform 68">
              <a:extLst>
                <a:ext uri="{FF2B5EF4-FFF2-40B4-BE49-F238E27FC236}">
                  <a16:creationId xmlns:a16="http://schemas.microsoft.com/office/drawing/2014/main" id="{B70C4F72-69E5-4E0D-B2E3-6A39B217E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69">
              <a:extLst>
                <a:ext uri="{FF2B5EF4-FFF2-40B4-BE49-F238E27FC236}">
                  <a16:creationId xmlns:a16="http://schemas.microsoft.com/office/drawing/2014/main" id="{B586CF9C-2665-49AC-BE99-D65E0751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Freeform 70">
              <a:extLst>
                <a:ext uri="{FF2B5EF4-FFF2-40B4-BE49-F238E27FC236}">
                  <a16:creationId xmlns:a16="http://schemas.microsoft.com/office/drawing/2014/main" id="{EA916C9A-B6D4-4A85-91FE-D92EE248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Freeform 71">
              <a:extLst>
                <a:ext uri="{FF2B5EF4-FFF2-40B4-BE49-F238E27FC236}">
                  <a16:creationId xmlns:a16="http://schemas.microsoft.com/office/drawing/2014/main" id="{F2285871-E58C-4C7E-BD77-A12AF02CF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Freeform 72">
              <a:extLst>
                <a:ext uri="{FF2B5EF4-FFF2-40B4-BE49-F238E27FC236}">
                  <a16:creationId xmlns:a16="http://schemas.microsoft.com/office/drawing/2014/main" id="{3E54830C-9CC1-4466-9A0F-424373736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Freeform 73">
              <a:extLst>
                <a:ext uri="{FF2B5EF4-FFF2-40B4-BE49-F238E27FC236}">
                  <a16:creationId xmlns:a16="http://schemas.microsoft.com/office/drawing/2014/main" id="{56167668-6DC2-47EA-967E-0EA2A06E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Freeform 74">
              <a:extLst>
                <a:ext uri="{FF2B5EF4-FFF2-40B4-BE49-F238E27FC236}">
                  <a16:creationId xmlns:a16="http://schemas.microsoft.com/office/drawing/2014/main" id="{448272A7-AA4E-4EED-9CF9-4CFE63BC1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Freeform 75">
              <a:extLst>
                <a:ext uri="{FF2B5EF4-FFF2-40B4-BE49-F238E27FC236}">
                  <a16:creationId xmlns:a16="http://schemas.microsoft.com/office/drawing/2014/main" id="{A696FC1F-A1C2-4CF8-AD62-F1177B725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Freeform 76">
              <a:extLst>
                <a:ext uri="{FF2B5EF4-FFF2-40B4-BE49-F238E27FC236}">
                  <a16:creationId xmlns:a16="http://schemas.microsoft.com/office/drawing/2014/main" id="{29E929CC-91F3-4839-B8A5-21BF58B2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Freeform 77">
              <a:extLst>
                <a:ext uri="{FF2B5EF4-FFF2-40B4-BE49-F238E27FC236}">
                  <a16:creationId xmlns:a16="http://schemas.microsoft.com/office/drawing/2014/main" id="{4293454C-FF89-4E79-B2C1-D640D5A17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Freeform 78">
              <a:extLst>
                <a:ext uri="{FF2B5EF4-FFF2-40B4-BE49-F238E27FC236}">
                  <a16:creationId xmlns:a16="http://schemas.microsoft.com/office/drawing/2014/main" id="{50627F71-81FD-424A-A8B3-322446B4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Freeform 79">
              <a:extLst>
                <a:ext uri="{FF2B5EF4-FFF2-40B4-BE49-F238E27FC236}">
                  <a16:creationId xmlns:a16="http://schemas.microsoft.com/office/drawing/2014/main" id="{8C96A311-36D4-4CBB-843F-AAE00793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Freeform 80">
              <a:extLst>
                <a:ext uri="{FF2B5EF4-FFF2-40B4-BE49-F238E27FC236}">
                  <a16:creationId xmlns:a16="http://schemas.microsoft.com/office/drawing/2014/main" id="{969F9416-9D08-4CC9-AF93-C1A8881A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81">
              <a:extLst>
                <a:ext uri="{FF2B5EF4-FFF2-40B4-BE49-F238E27FC236}">
                  <a16:creationId xmlns:a16="http://schemas.microsoft.com/office/drawing/2014/main" id="{C6E5AC22-F1B9-4056-BF6A-EFD53542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82">
              <a:extLst>
                <a:ext uri="{FF2B5EF4-FFF2-40B4-BE49-F238E27FC236}">
                  <a16:creationId xmlns:a16="http://schemas.microsoft.com/office/drawing/2014/main" id="{347A9C77-8ED0-4693-A7D3-C52CCB297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83">
              <a:extLst>
                <a:ext uri="{FF2B5EF4-FFF2-40B4-BE49-F238E27FC236}">
                  <a16:creationId xmlns:a16="http://schemas.microsoft.com/office/drawing/2014/main" id="{56979BAE-801A-4ECB-8E72-38B993641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84">
              <a:extLst>
                <a:ext uri="{FF2B5EF4-FFF2-40B4-BE49-F238E27FC236}">
                  <a16:creationId xmlns:a16="http://schemas.microsoft.com/office/drawing/2014/main" id="{7938D3BE-BD42-4900-BB82-154CE81D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85">
              <a:extLst>
                <a:ext uri="{FF2B5EF4-FFF2-40B4-BE49-F238E27FC236}">
                  <a16:creationId xmlns:a16="http://schemas.microsoft.com/office/drawing/2014/main" id="{51E6C7AF-74FC-48CD-848E-357CB89D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Freeform 86">
              <a:extLst>
                <a:ext uri="{FF2B5EF4-FFF2-40B4-BE49-F238E27FC236}">
                  <a16:creationId xmlns:a16="http://schemas.microsoft.com/office/drawing/2014/main" id="{EBDBAD01-40F0-4A88-A995-2CDBF2AD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Freeform 87">
              <a:extLst>
                <a:ext uri="{FF2B5EF4-FFF2-40B4-BE49-F238E27FC236}">
                  <a16:creationId xmlns:a16="http://schemas.microsoft.com/office/drawing/2014/main" id="{04F0D6BA-C90D-4FD6-8F7B-D543E887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88">
              <a:extLst>
                <a:ext uri="{FF2B5EF4-FFF2-40B4-BE49-F238E27FC236}">
                  <a16:creationId xmlns:a16="http://schemas.microsoft.com/office/drawing/2014/main" id="{F00454B2-FB87-41C1-B03E-9F0B9FA9D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89">
              <a:extLst>
                <a:ext uri="{FF2B5EF4-FFF2-40B4-BE49-F238E27FC236}">
                  <a16:creationId xmlns:a16="http://schemas.microsoft.com/office/drawing/2014/main" id="{BE55E13E-5875-4CAB-91FD-285D2CAC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90">
              <a:extLst>
                <a:ext uri="{FF2B5EF4-FFF2-40B4-BE49-F238E27FC236}">
                  <a16:creationId xmlns:a16="http://schemas.microsoft.com/office/drawing/2014/main" id="{0DF78ECA-5533-4A12-A172-1919D2AA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91">
              <a:extLst>
                <a:ext uri="{FF2B5EF4-FFF2-40B4-BE49-F238E27FC236}">
                  <a16:creationId xmlns:a16="http://schemas.microsoft.com/office/drawing/2014/main" id="{19CADC16-2827-4B2B-9D48-F467C8FDE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92">
              <a:extLst>
                <a:ext uri="{FF2B5EF4-FFF2-40B4-BE49-F238E27FC236}">
                  <a16:creationId xmlns:a16="http://schemas.microsoft.com/office/drawing/2014/main" id="{3BDCA001-6252-4D1F-BEA9-15D200EA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Freeform 93">
              <a:extLst>
                <a:ext uri="{FF2B5EF4-FFF2-40B4-BE49-F238E27FC236}">
                  <a16:creationId xmlns:a16="http://schemas.microsoft.com/office/drawing/2014/main" id="{993D6AF8-AE09-4159-860A-ABA0DACB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Freeform 94">
              <a:extLst>
                <a:ext uri="{FF2B5EF4-FFF2-40B4-BE49-F238E27FC236}">
                  <a16:creationId xmlns:a16="http://schemas.microsoft.com/office/drawing/2014/main" id="{5FFF1BA9-4E5F-45AE-8915-580B2421A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Freeform 95">
              <a:extLst>
                <a:ext uri="{FF2B5EF4-FFF2-40B4-BE49-F238E27FC236}">
                  <a16:creationId xmlns:a16="http://schemas.microsoft.com/office/drawing/2014/main" id="{D04575D0-D7D1-437E-A75A-1D876C06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7" name="Freeform 96">
              <a:extLst>
                <a:ext uri="{FF2B5EF4-FFF2-40B4-BE49-F238E27FC236}">
                  <a16:creationId xmlns:a16="http://schemas.microsoft.com/office/drawing/2014/main" id="{CDC936E5-D58D-44AC-8CD7-3870FAC7A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8" name="Freeform 97">
              <a:extLst>
                <a:ext uri="{FF2B5EF4-FFF2-40B4-BE49-F238E27FC236}">
                  <a16:creationId xmlns:a16="http://schemas.microsoft.com/office/drawing/2014/main" id="{DC93BFD7-85AB-4253-9608-C915D742A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 98">
              <a:extLst>
                <a:ext uri="{FF2B5EF4-FFF2-40B4-BE49-F238E27FC236}">
                  <a16:creationId xmlns:a16="http://schemas.microsoft.com/office/drawing/2014/main" id="{2B7DC393-B6D3-43FF-9A02-3378390C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 99">
              <a:extLst>
                <a:ext uri="{FF2B5EF4-FFF2-40B4-BE49-F238E27FC236}">
                  <a16:creationId xmlns:a16="http://schemas.microsoft.com/office/drawing/2014/main" id="{C9E69F9A-BE14-42FF-91C3-374F24D6F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 100">
              <a:extLst>
                <a:ext uri="{FF2B5EF4-FFF2-40B4-BE49-F238E27FC236}">
                  <a16:creationId xmlns:a16="http://schemas.microsoft.com/office/drawing/2014/main" id="{6D532A79-EED0-4D65-AE6D-1BB4CF97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 101">
              <a:extLst>
                <a:ext uri="{FF2B5EF4-FFF2-40B4-BE49-F238E27FC236}">
                  <a16:creationId xmlns:a16="http://schemas.microsoft.com/office/drawing/2014/main" id="{08E70319-4B75-4D7E-9A71-798FCE5C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 102">
              <a:extLst>
                <a:ext uri="{FF2B5EF4-FFF2-40B4-BE49-F238E27FC236}">
                  <a16:creationId xmlns:a16="http://schemas.microsoft.com/office/drawing/2014/main" id="{4ED61000-B999-45A1-9171-4B12E866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 103">
              <a:extLst>
                <a:ext uri="{FF2B5EF4-FFF2-40B4-BE49-F238E27FC236}">
                  <a16:creationId xmlns:a16="http://schemas.microsoft.com/office/drawing/2014/main" id="{32BC50B2-DCFE-4146-BAD5-93A18DBE8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 104">
              <a:extLst>
                <a:ext uri="{FF2B5EF4-FFF2-40B4-BE49-F238E27FC236}">
                  <a16:creationId xmlns:a16="http://schemas.microsoft.com/office/drawing/2014/main" id="{20A7555D-23F6-4C72-8569-4A1354EDE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 105">
              <a:extLst>
                <a:ext uri="{FF2B5EF4-FFF2-40B4-BE49-F238E27FC236}">
                  <a16:creationId xmlns:a16="http://schemas.microsoft.com/office/drawing/2014/main" id="{EE6F26A4-BEFA-4640-9905-4A011EB66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 106">
              <a:extLst>
                <a:ext uri="{FF2B5EF4-FFF2-40B4-BE49-F238E27FC236}">
                  <a16:creationId xmlns:a16="http://schemas.microsoft.com/office/drawing/2014/main" id="{3ED45201-5C83-4F41-8089-3A8386259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 107">
              <a:extLst>
                <a:ext uri="{FF2B5EF4-FFF2-40B4-BE49-F238E27FC236}">
                  <a16:creationId xmlns:a16="http://schemas.microsoft.com/office/drawing/2014/main" id="{B032C1F1-B781-47F9-B1F9-3327AF16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 108">
              <a:extLst>
                <a:ext uri="{FF2B5EF4-FFF2-40B4-BE49-F238E27FC236}">
                  <a16:creationId xmlns:a16="http://schemas.microsoft.com/office/drawing/2014/main" id="{95E50D51-EC66-4094-8A05-AF32F6CC6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Rectangle 109">
              <a:extLst>
                <a:ext uri="{FF2B5EF4-FFF2-40B4-BE49-F238E27FC236}">
                  <a16:creationId xmlns:a16="http://schemas.microsoft.com/office/drawing/2014/main" id="{66659B69-A3EC-4438-A782-4367E7BC9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Rectangle 110">
              <a:extLst>
                <a:ext uri="{FF2B5EF4-FFF2-40B4-BE49-F238E27FC236}">
                  <a16:creationId xmlns:a16="http://schemas.microsoft.com/office/drawing/2014/main" id="{CE255B3A-F37C-4C37-8703-D43BBF532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Rectangle 111">
              <a:extLst>
                <a:ext uri="{FF2B5EF4-FFF2-40B4-BE49-F238E27FC236}">
                  <a16:creationId xmlns:a16="http://schemas.microsoft.com/office/drawing/2014/main" id="{C1F7F4B2-0B08-4C93-8A0F-BB613452B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Rectangle 112">
              <a:extLst>
                <a:ext uri="{FF2B5EF4-FFF2-40B4-BE49-F238E27FC236}">
                  <a16:creationId xmlns:a16="http://schemas.microsoft.com/office/drawing/2014/main" id="{4B23798E-38F0-4C5A-891A-EC4E4F2CA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Rectangle 113">
              <a:extLst>
                <a:ext uri="{FF2B5EF4-FFF2-40B4-BE49-F238E27FC236}">
                  <a16:creationId xmlns:a16="http://schemas.microsoft.com/office/drawing/2014/main" id="{3BC064A1-24D5-4C9E-AC7B-96C9294A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Rectangle 114">
              <a:extLst>
                <a:ext uri="{FF2B5EF4-FFF2-40B4-BE49-F238E27FC236}">
                  <a16:creationId xmlns:a16="http://schemas.microsoft.com/office/drawing/2014/main" id="{596367ED-D72C-4650-81D4-F5628B684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Rectangle 115">
              <a:extLst>
                <a:ext uri="{FF2B5EF4-FFF2-40B4-BE49-F238E27FC236}">
                  <a16:creationId xmlns:a16="http://schemas.microsoft.com/office/drawing/2014/main" id="{D979F443-2DCD-4C54-9BBC-74D13FED1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Rectangle 116">
              <a:extLst>
                <a:ext uri="{FF2B5EF4-FFF2-40B4-BE49-F238E27FC236}">
                  <a16:creationId xmlns:a16="http://schemas.microsoft.com/office/drawing/2014/main" id="{C5D5A8D0-9CE8-4D70-B428-32C96E579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Rectangle 117">
              <a:extLst>
                <a:ext uri="{FF2B5EF4-FFF2-40B4-BE49-F238E27FC236}">
                  <a16:creationId xmlns:a16="http://schemas.microsoft.com/office/drawing/2014/main" id="{D2C674BB-706A-451F-9FBA-48EDC77D1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Rectangle 118">
              <a:extLst>
                <a:ext uri="{FF2B5EF4-FFF2-40B4-BE49-F238E27FC236}">
                  <a16:creationId xmlns:a16="http://schemas.microsoft.com/office/drawing/2014/main" id="{6331CA32-996E-4EFF-9EE1-12615C6EF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Rectangle 119">
              <a:extLst>
                <a:ext uri="{FF2B5EF4-FFF2-40B4-BE49-F238E27FC236}">
                  <a16:creationId xmlns:a16="http://schemas.microsoft.com/office/drawing/2014/main" id="{456564E8-3DF6-4356-9173-CDD1F46C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Rectangle 120">
              <a:extLst>
                <a:ext uri="{FF2B5EF4-FFF2-40B4-BE49-F238E27FC236}">
                  <a16:creationId xmlns:a16="http://schemas.microsoft.com/office/drawing/2014/main" id="{24DC2B8D-0798-4BAE-920B-EBBE46F32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Rectangle 121">
              <a:extLst>
                <a:ext uri="{FF2B5EF4-FFF2-40B4-BE49-F238E27FC236}">
                  <a16:creationId xmlns:a16="http://schemas.microsoft.com/office/drawing/2014/main" id="{95C66C61-2149-48FA-99BF-C5239EB48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Rectangle 122">
              <a:extLst>
                <a:ext uri="{FF2B5EF4-FFF2-40B4-BE49-F238E27FC236}">
                  <a16:creationId xmlns:a16="http://schemas.microsoft.com/office/drawing/2014/main" id="{CABBD89C-B254-4C03-83A6-E4CFE2E02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Rectangle 123">
              <a:extLst>
                <a:ext uri="{FF2B5EF4-FFF2-40B4-BE49-F238E27FC236}">
                  <a16:creationId xmlns:a16="http://schemas.microsoft.com/office/drawing/2014/main" id="{17AB118C-F953-4565-A07F-07143B9F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Rectangle 124">
              <a:extLst>
                <a:ext uri="{FF2B5EF4-FFF2-40B4-BE49-F238E27FC236}">
                  <a16:creationId xmlns:a16="http://schemas.microsoft.com/office/drawing/2014/main" id="{064996F4-4BA0-41F2-A515-7D5F7827E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Rectangle 125">
              <a:extLst>
                <a:ext uri="{FF2B5EF4-FFF2-40B4-BE49-F238E27FC236}">
                  <a16:creationId xmlns:a16="http://schemas.microsoft.com/office/drawing/2014/main" id="{DFA73263-1738-41DF-AB1C-2D77F89D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Rectangle 126">
              <a:extLst>
                <a:ext uri="{FF2B5EF4-FFF2-40B4-BE49-F238E27FC236}">
                  <a16:creationId xmlns:a16="http://schemas.microsoft.com/office/drawing/2014/main" id="{17DE469A-0280-42CB-B86A-5035C0C24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Rectangle 127">
              <a:extLst>
                <a:ext uri="{FF2B5EF4-FFF2-40B4-BE49-F238E27FC236}">
                  <a16:creationId xmlns:a16="http://schemas.microsoft.com/office/drawing/2014/main" id="{7DEA31D0-0349-4339-94F1-F2B99AF5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Rectangle 128">
              <a:extLst>
                <a:ext uri="{FF2B5EF4-FFF2-40B4-BE49-F238E27FC236}">
                  <a16:creationId xmlns:a16="http://schemas.microsoft.com/office/drawing/2014/main" id="{313532D1-B356-4533-847B-1838261FF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Rectangle 129">
              <a:extLst>
                <a:ext uri="{FF2B5EF4-FFF2-40B4-BE49-F238E27FC236}">
                  <a16:creationId xmlns:a16="http://schemas.microsoft.com/office/drawing/2014/main" id="{50F368BD-926D-4344-B19E-05A9873E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Rectangle 130">
              <a:extLst>
                <a:ext uri="{FF2B5EF4-FFF2-40B4-BE49-F238E27FC236}">
                  <a16:creationId xmlns:a16="http://schemas.microsoft.com/office/drawing/2014/main" id="{7FF4E49B-EF49-4A1A-9BE8-CB9A1AE7B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Rectangle 131">
              <a:extLst>
                <a:ext uri="{FF2B5EF4-FFF2-40B4-BE49-F238E27FC236}">
                  <a16:creationId xmlns:a16="http://schemas.microsoft.com/office/drawing/2014/main" id="{FDA7D7E4-E432-43ED-8C23-9EAADC1A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Rectangle 132">
              <a:extLst>
                <a:ext uri="{FF2B5EF4-FFF2-40B4-BE49-F238E27FC236}">
                  <a16:creationId xmlns:a16="http://schemas.microsoft.com/office/drawing/2014/main" id="{4241223A-5183-4B41-A6F7-939245B36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Rectangle 133">
              <a:extLst>
                <a:ext uri="{FF2B5EF4-FFF2-40B4-BE49-F238E27FC236}">
                  <a16:creationId xmlns:a16="http://schemas.microsoft.com/office/drawing/2014/main" id="{F5613BA1-EBB1-4927-95FA-C5E793906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Rectangle 134">
              <a:extLst>
                <a:ext uri="{FF2B5EF4-FFF2-40B4-BE49-F238E27FC236}">
                  <a16:creationId xmlns:a16="http://schemas.microsoft.com/office/drawing/2014/main" id="{4994E15E-E405-4E4F-A6BA-DC50B0EB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Rectangle 135">
              <a:extLst>
                <a:ext uri="{FF2B5EF4-FFF2-40B4-BE49-F238E27FC236}">
                  <a16:creationId xmlns:a16="http://schemas.microsoft.com/office/drawing/2014/main" id="{BC1A28FD-6426-43B5-ADF5-567671B37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Rectangle 136">
              <a:extLst>
                <a:ext uri="{FF2B5EF4-FFF2-40B4-BE49-F238E27FC236}">
                  <a16:creationId xmlns:a16="http://schemas.microsoft.com/office/drawing/2014/main" id="{CCE83188-2720-48A5-AFF4-D47A8108E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Rectangle 137">
              <a:extLst>
                <a:ext uri="{FF2B5EF4-FFF2-40B4-BE49-F238E27FC236}">
                  <a16:creationId xmlns:a16="http://schemas.microsoft.com/office/drawing/2014/main" id="{EEA0D778-48BF-4988-9CB8-F7420C285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Rectangle 138">
              <a:extLst>
                <a:ext uri="{FF2B5EF4-FFF2-40B4-BE49-F238E27FC236}">
                  <a16:creationId xmlns:a16="http://schemas.microsoft.com/office/drawing/2014/main" id="{A6B28068-3F06-4D99-9930-62B4F8E26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Rectangle 139">
              <a:extLst>
                <a:ext uri="{FF2B5EF4-FFF2-40B4-BE49-F238E27FC236}">
                  <a16:creationId xmlns:a16="http://schemas.microsoft.com/office/drawing/2014/main" id="{869C8F23-7A1F-4F20-9524-713F9B1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Rectangle 140">
              <a:extLst>
                <a:ext uri="{FF2B5EF4-FFF2-40B4-BE49-F238E27FC236}">
                  <a16:creationId xmlns:a16="http://schemas.microsoft.com/office/drawing/2014/main" id="{2907F71D-F07E-4D1F-B0B3-EEFF50F7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Rectangle 141">
              <a:extLst>
                <a:ext uri="{FF2B5EF4-FFF2-40B4-BE49-F238E27FC236}">
                  <a16:creationId xmlns:a16="http://schemas.microsoft.com/office/drawing/2014/main" id="{FFE0FD6F-A99A-407A-8BD2-1386E1B9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Rectangle 142">
              <a:extLst>
                <a:ext uri="{FF2B5EF4-FFF2-40B4-BE49-F238E27FC236}">
                  <a16:creationId xmlns:a16="http://schemas.microsoft.com/office/drawing/2014/main" id="{F94D16AC-7ABE-4F2A-9D73-87FA0934B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Rectangle 143">
              <a:extLst>
                <a:ext uri="{FF2B5EF4-FFF2-40B4-BE49-F238E27FC236}">
                  <a16:creationId xmlns:a16="http://schemas.microsoft.com/office/drawing/2014/main" id="{473FCE1B-3D86-49A4-9936-02E5627D8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Rectangle 144">
              <a:extLst>
                <a:ext uri="{FF2B5EF4-FFF2-40B4-BE49-F238E27FC236}">
                  <a16:creationId xmlns:a16="http://schemas.microsoft.com/office/drawing/2014/main" id="{025B925B-B095-41D0-A07B-41D017E2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Rectangle 145">
              <a:extLst>
                <a:ext uri="{FF2B5EF4-FFF2-40B4-BE49-F238E27FC236}">
                  <a16:creationId xmlns:a16="http://schemas.microsoft.com/office/drawing/2014/main" id="{0FBEDF55-3223-4BEF-BD3A-E7B754C30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Rectangle 146">
              <a:extLst>
                <a:ext uri="{FF2B5EF4-FFF2-40B4-BE49-F238E27FC236}">
                  <a16:creationId xmlns:a16="http://schemas.microsoft.com/office/drawing/2014/main" id="{2ADE23C4-32F1-44A1-B7BD-95A8AFC52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Rectangle 147">
              <a:extLst>
                <a:ext uri="{FF2B5EF4-FFF2-40B4-BE49-F238E27FC236}">
                  <a16:creationId xmlns:a16="http://schemas.microsoft.com/office/drawing/2014/main" id="{B7651356-4945-486D-B03B-654362888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Rectangle 148">
              <a:extLst>
                <a:ext uri="{FF2B5EF4-FFF2-40B4-BE49-F238E27FC236}">
                  <a16:creationId xmlns:a16="http://schemas.microsoft.com/office/drawing/2014/main" id="{0117CEC2-2749-4CEA-82DC-FC6CE58EF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Rectangle 149">
              <a:extLst>
                <a:ext uri="{FF2B5EF4-FFF2-40B4-BE49-F238E27FC236}">
                  <a16:creationId xmlns:a16="http://schemas.microsoft.com/office/drawing/2014/main" id="{A202B778-A632-4EE1-9D41-AE81204E0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Rectangle 150">
              <a:extLst>
                <a:ext uri="{FF2B5EF4-FFF2-40B4-BE49-F238E27FC236}">
                  <a16:creationId xmlns:a16="http://schemas.microsoft.com/office/drawing/2014/main" id="{65BEE524-2095-48C3-85A8-12B29238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Rectangle 151">
              <a:extLst>
                <a:ext uri="{FF2B5EF4-FFF2-40B4-BE49-F238E27FC236}">
                  <a16:creationId xmlns:a16="http://schemas.microsoft.com/office/drawing/2014/main" id="{9BDA572D-33DB-4EB2-BE19-432D423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Rectangle 152">
              <a:extLst>
                <a:ext uri="{FF2B5EF4-FFF2-40B4-BE49-F238E27FC236}">
                  <a16:creationId xmlns:a16="http://schemas.microsoft.com/office/drawing/2014/main" id="{148AE8A3-AB2E-4BF8-BD32-AA30CA8ED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Rectangle 153">
              <a:extLst>
                <a:ext uri="{FF2B5EF4-FFF2-40B4-BE49-F238E27FC236}">
                  <a16:creationId xmlns:a16="http://schemas.microsoft.com/office/drawing/2014/main" id="{2C2F9CB7-B0F3-4788-B38B-5FFCA6D9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Rectangle 154">
              <a:extLst>
                <a:ext uri="{FF2B5EF4-FFF2-40B4-BE49-F238E27FC236}">
                  <a16:creationId xmlns:a16="http://schemas.microsoft.com/office/drawing/2014/main" id="{89A24A26-9255-4D46-9C3A-10CB42BF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Rectangle 155">
              <a:extLst>
                <a:ext uri="{FF2B5EF4-FFF2-40B4-BE49-F238E27FC236}">
                  <a16:creationId xmlns:a16="http://schemas.microsoft.com/office/drawing/2014/main" id="{FE25E9C2-E20A-46F4-B8FC-898A2EAA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Rectangle 156">
              <a:extLst>
                <a:ext uri="{FF2B5EF4-FFF2-40B4-BE49-F238E27FC236}">
                  <a16:creationId xmlns:a16="http://schemas.microsoft.com/office/drawing/2014/main" id="{039E1163-AEE3-4BEE-A126-792E09F09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Rectangle 157">
              <a:extLst>
                <a:ext uri="{FF2B5EF4-FFF2-40B4-BE49-F238E27FC236}">
                  <a16:creationId xmlns:a16="http://schemas.microsoft.com/office/drawing/2014/main" id="{F14CC784-1CEE-4357-9D11-CDC4D1564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Rectangle 158">
              <a:extLst>
                <a:ext uri="{FF2B5EF4-FFF2-40B4-BE49-F238E27FC236}">
                  <a16:creationId xmlns:a16="http://schemas.microsoft.com/office/drawing/2014/main" id="{FF6538A8-60C1-418C-B77F-9E256E26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Rectangle 159">
              <a:extLst>
                <a:ext uri="{FF2B5EF4-FFF2-40B4-BE49-F238E27FC236}">
                  <a16:creationId xmlns:a16="http://schemas.microsoft.com/office/drawing/2014/main" id="{FC0596E9-0605-4DBD-A6F8-8F9C63FA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Rectangle 160">
              <a:extLst>
                <a:ext uri="{FF2B5EF4-FFF2-40B4-BE49-F238E27FC236}">
                  <a16:creationId xmlns:a16="http://schemas.microsoft.com/office/drawing/2014/main" id="{64898D1C-4519-4CDC-B4A4-2CE497A5E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Rectangle 161">
              <a:extLst>
                <a:ext uri="{FF2B5EF4-FFF2-40B4-BE49-F238E27FC236}">
                  <a16:creationId xmlns:a16="http://schemas.microsoft.com/office/drawing/2014/main" id="{ADB51FB4-19EA-4944-8BA2-6853883A1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Rectangle 162">
              <a:extLst>
                <a:ext uri="{FF2B5EF4-FFF2-40B4-BE49-F238E27FC236}">
                  <a16:creationId xmlns:a16="http://schemas.microsoft.com/office/drawing/2014/main" id="{15FE949C-368D-49C8-A405-27791BE4E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Rectangle 163">
              <a:extLst>
                <a:ext uri="{FF2B5EF4-FFF2-40B4-BE49-F238E27FC236}">
                  <a16:creationId xmlns:a16="http://schemas.microsoft.com/office/drawing/2014/main" id="{CDACCFC9-C3D2-4715-8885-4357C5FBF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Rectangle 164">
              <a:extLst>
                <a:ext uri="{FF2B5EF4-FFF2-40B4-BE49-F238E27FC236}">
                  <a16:creationId xmlns:a16="http://schemas.microsoft.com/office/drawing/2014/main" id="{3C69D178-3F9F-4D2B-85CA-40427E180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Rectangle 165">
              <a:extLst>
                <a:ext uri="{FF2B5EF4-FFF2-40B4-BE49-F238E27FC236}">
                  <a16:creationId xmlns:a16="http://schemas.microsoft.com/office/drawing/2014/main" id="{B55801DA-1914-49E9-BA71-DA6D625E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Rectangle 166">
              <a:extLst>
                <a:ext uri="{FF2B5EF4-FFF2-40B4-BE49-F238E27FC236}">
                  <a16:creationId xmlns:a16="http://schemas.microsoft.com/office/drawing/2014/main" id="{840C23A2-3F3A-4F9B-BD6D-D96640CA9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Rectangle 167">
              <a:extLst>
                <a:ext uri="{FF2B5EF4-FFF2-40B4-BE49-F238E27FC236}">
                  <a16:creationId xmlns:a16="http://schemas.microsoft.com/office/drawing/2014/main" id="{226072A0-94BB-4E34-83AD-CA0A632B9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Rectangle 168">
              <a:extLst>
                <a:ext uri="{FF2B5EF4-FFF2-40B4-BE49-F238E27FC236}">
                  <a16:creationId xmlns:a16="http://schemas.microsoft.com/office/drawing/2014/main" id="{FCA23AA9-FADA-4167-B14C-C3CC341B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Rectangle 169">
              <a:extLst>
                <a:ext uri="{FF2B5EF4-FFF2-40B4-BE49-F238E27FC236}">
                  <a16:creationId xmlns:a16="http://schemas.microsoft.com/office/drawing/2014/main" id="{216950AC-824F-4A33-8E79-84746753A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Rectangle 170">
              <a:extLst>
                <a:ext uri="{FF2B5EF4-FFF2-40B4-BE49-F238E27FC236}">
                  <a16:creationId xmlns:a16="http://schemas.microsoft.com/office/drawing/2014/main" id="{D5EC9E5F-3AD6-43A5-B0D9-95A747AB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Rectangle 171">
              <a:extLst>
                <a:ext uri="{FF2B5EF4-FFF2-40B4-BE49-F238E27FC236}">
                  <a16:creationId xmlns:a16="http://schemas.microsoft.com/office/drawing/2014/main" id="{BC5F1025-7AEC-4EBC-AD0F-7657B8666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Rectangle 172">
              <a:extLst>
                <a:ext uri="{FF2B5EF4-FFF2-40B4-BE49-F238E27FC236}">
                  <a16:creationId xmlns:a16="http://schemas.microsoft.com/office/drawing/2014/main" id="{BC45F1DD-8B7E-4BD8-A997-EE44899E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Rectangle 173">
              <a:extLst>
                <a:ext uri="{FF2B5EF4-FFF2-40B4-BE49-F238E27FC236}">
                  <a16:creationId xmlns:a16="http://schemas.microsoft.com/office/drawing/2014/main" id="{32EF09E3-7C68-4649-B463-DD6DB27FB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Rectangle 174">
              <a:extLst>
                <a:ext uri="{FF2B5EF4-FFF2-40B4-BE49-F238E27FC236}">
                  <a16:creationId xmlns:a16="http://schemas.microsoft.com/office/drawing/2014/main" id="{A55E6234-6221-4E5F-ADF4-8B18A7500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Rectangle 175">
              <a:extLst>
                <a:ext uri="{FF2B5EF4-FFF2-40B4-BE49-F238E27FC236}">
                  <a16:creationId xmlns:a16="http://schemas.microsoft.com/office/drawing/2014/main" id="{B01B580F-8BBD-491D-8D22-CB0035F7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Rectangle 176">
              <a:extLst>
                <a:ext uri="{FF2B5EF4-FFF2-40B4-BE49-F238E27FC236}">
                  <a16:creationId xmlns:a16="http://schemas.microsoft.com/office/drawing/2014/main" id="{F9F668DD-67A9-4411-A688-074940064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Rectangle 177">
              <a:extLst>
                <a:ext uri="{FF2B5EF4-FFF2-40B4-BE49-F238E27FC236}">
                  <a16:creationId xmlns:a16="http://schemas.microsoft.com/office/drawing/2014/main" id="{2AF99035-3B70-421E-9173-6656B0034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Rectangle 178">
              <a:extLst>
                <a:ext uri="{FF2B5EF4-FFF2-40B4-BE49-F238E27FC236}">
                  <a16:creationId xmlns:a16="http://schemas.microsoft.com/office/drawing/2014/main" id="{A042787C-F4EC-4B05-91A1-53E4F1D8F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Rectangle 179">
              <a:extLst>
                <a:ext uri="{FF2B5EF4-FFF2-40B4-BE49-F238E27FC236}">
                  <a16:creationId xmlns:a16="http://schemas.microsoft.com/office/drawing/2014/main" id="{61F67911-6EDE-4CB3-8075-A6B4CB7A8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Rectangle 180">
              <a:extLst>
                <a:ext uri="{FF2B5EF4-FFF2-40B4-BE49-F238E27FC236}">
                  <a16:creationId xmlns:a16="http://schemas.microsoft.com/office/drawing/2014/main" id="{51664C40-DF83-45CD-B85C-6A4DC4F05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Rectangle 181">
              <a:extLst>
                <a:ext uri="{FF2B5EF4-FFF2-40B4-BE49-F238E27FC236}">
                  <a16:creationId xmlns:a16="http://schemas.microsoft.com/office/drawing/2014/main" id="{C8FE8F44-33A7-4580-B095-A73362702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Rectangle 182">
              <a:extLst>
                <a:ext uri="{FF2B5EF4-FFF2-40B4-BE49-F238E27FC236}">
                  <a16:creationId xmlns:a16="http://schemas.microsoft.com/office/drawing/2014/main" id="{604B75F1-AC4B-4041-B955-EC0120CC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Rectangle 183">
              <a:extLst>
                <a:ext uri="{FF2B5EF4-FFF2-40B4-BE49-F238E27FC236}">
                  <a16:creationId xmlns:a16="http://schemas.microsoft.com/office/drawing/2014/main" id="{4D74397C-5FC9-4CCB-A680-D99322AFF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Rectangle 184">
              <a:extLst>
                <a:ext uri="{FF2B5EF4-FFF2-40B4-BE49-F238E27FC236}">
                  <a16:creationId xmlns:a16="http://schemas.microsoft.com/office/drawing/2014/main" id="{7AE7E66B-2797-4966-AF42-EF9C03CF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Rectangle 185">
              <a:extLst>
                <a:ext uri="{FF2B5EF4-FFF2-40B4-BE49-F238E27FC236}">
                  <a16:creationId xmlns:a16="http://schemas.microsoft.com/office/drawing/2014/main" id="{4851275B-F8DB-406F-8C6C-3D891131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822874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352469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HKK (2018): pacienti ve věku 65+</a:t>
            </a:r>
            <a:endParaRPr lang="en-US" dirty="0"/>
          </a:p>
        </p:txBody>
      </p:sp>
      <p:graphicFrame>
        <p:nvGraphicFramePr>
          <p:cNvPr id="376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99027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7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65169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HKK dle kraje bydliště pacienta:</a:t>
            </a:r>
          </a:p>
        </p:txBody>
      </p:sp>
      <p:sp>
        <p:nvSpPr>
          <p:cNvPr id="652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sp>
        <p:nvSpPr>
          <p:cNvPr id="379" name="Obdélník 1">
            <a:extLst>
              <a:ext uri="{FF2B5EF4-FFF2-40B4-BE49-F238E27FC236}">
                <a16:creationId xmlns:a16="http://schemas.microsoft.com/office/drawing/2014/main" id="{BFFEF001-EBCF-418F-9691-CA7801F96C3E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55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(0,1 %)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380" name="Skupina 379">
            <a:extLst>
              <a:ext uri="{FF2B5EF4-FFF2-40B4-BE49-F238E27FC236}">
                <a16:creationId xmlns:a16="http://schemas.microsoft.com/office/drawing/2014/main" id="{F5AC0CF1-E4C6-4EE3-B0EE-5B0F0A44C138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381" name="Text Box 58">
              <a:extLst>
                <a:ext uri="{FF2B5EF4-FFF2-40B4-BE49-F238E27FC236}">
                  <a16:creationId xmlns:a16="http://schemas.microsoft.com/office/drawing/2014/main" id="{E4279A54-7BF3-43A1-94F3-7C47B1215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82" name="Rectangle 56">
              <a:extLst>
                <a:ext uri="{FF2B5EF4-FFF2-40B4-BE49-F238E27FC236}">
                  <a16:creationId xmlns:a16="http://schemas.microsoft.com/office/drawing/2014/main" id="{82F5619F-D70B-4F51-A70F-8881120FF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3" name="Rectangle 56">
              <a:extLst>
                <a:ext uri="{FF2B5EF4-FFF2-40B4-BE49-F238E27FC236}">
                  <a16:creationId xmlns:a16="http://schemas.microsoft.com/office/drawing/2014/main" id="{38C2AD77-FF7A-4E79-981A-5F788C2BE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4" name="Rectangle 56">
              <a:extLst>
                <a:ext uri="{FF2B5EF4-FFF2-40B4-BE49-F238E27FC236}">
                  <a16:creationId xmlns:a16="http://schemas.microsoft.com/office/drawing/2014/main" id="{2B875A17-3F2A-4993-A15E-F43606AC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5" name="Rectangle 56">
              <a:extLst>
                <a:ext uri="{FF2B5EF4-FFF2-40B4-BE49-F238E27FC236}">
                  <a16:creationId xmlns:a16="http://schemas.microsoft.com/office/drawing/2014/main" id="{D41EF91B-2EF1-4EB5-BBAD-9CB952E9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386" name="Freeform 224">
            <a:extLst>
              <a:ext uri="{FF2B5EF4-FFF2-40B4-BE49-F238E27FC236}">
                <a16:creationId xmlns:a16="http://schemas.microsoft.com/office/drawing/2014/main" id="{9E772C3B-F752-4469-BE52-B4D623CC0544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7" name="Freeform 225">
            <a:extLst>
              <a:ext uri="{FF2B5EF4-FFF2-40B4-BE49-F238E27FC236}">
                <a16:creationId xmlns:a16="http://schemas.microsoft.com/office/drawing/2014/main" id="{18AFD285-7193-47F0-ACF9-5FD31F635FFB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8" name="Freeform 226">
            <a:extLst>
              <a:ext uri="{FF2B5EF4-FFF2-40B4-BE49-F238E27FC236}">
                <a16:creationId xmlns:a16="http://schemas.microsoft.com/office/drawing/2014/main" id="{FAAADEC3-6C21-4621-8B52-BB250B328CD2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9" name="Freeform 227">
            <a:extLst>
              <a:ext uri="{FF2B5EF4-FFF2-40B4-BE49-F238E27FC236}">
                <a16:creationId xmlns:a16="http://schemas.microsoft.com/office/drawing/2014/main" id="{970D4760-93D2-4C82-A00C-45A7A90544D5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0" name="Freeform 228">
            <a:extLst>
              <a:ext uri="{FF2B5EF4-FFF2-40B4-BE49-F238E27FC236}">
                <a16:creationId xmlns:a16="http://schemas.microsoft.com/office/drawing/2014/main" id="{97B873B9-B33E-4B7B-9A3F-672ACD2DD009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1" name="Freeform 229">
            <a:extLst>
              <a:ext uri="{FF2B5EF4-FFF2-40B4-BE49-F238E27FC236}">
                <a16:creationId xmlns:a16="http://schemas.microsoft.com/office/drawing/2014/main" id="{703DD5D2-47B8-4DC1-BF13-DDF44C31D555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2" name="Freeform 230">
            <a:extLst>
              <a:ext uri="{FF2B5EF4-FFF2-40B4-BE49-F238E27FC236}">
                <a16:creationId xmlns:a16="http://schemas.microsoft.com/office/drawing/2014/main" id="{9BC76CA6-14C5-4A2F-8766-FEF7545989AA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3" name="Freeform 231">
            <a:extLst>
              <a:ext uri="{FF2B5EF4-FFF2-40B4-BE49-F238E27FC236}">
                <a16:creationId xmlns:a16="http://schemas.microsoft.com/office/drawing/2014/main" id="{BFC2906F-8480-4357-8DDC-7473E8560043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4" name="Freeform 232">
            <a:extLst>
              <a:ext uri="{FF2B5EF4-FFF2-40B4-BE49-F238E27FC236}">
                <a16:creationId xmlns:a16="http://schemas.microsoft.com/office/drawing/2014/main" id="{4D05B8FC-9317-449A-93BC-C5B377EF886A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5" name="Freeform 233">
            <a:extLst>
              <a:ext uri="{FF2B5EF4-FFF2-40B4-BE49-F238E27FC236}">
                <a16:creationId xmlns:a16="http://schemas.microsoft.com/office/drawing/2014/main" id="{4CCE9BE4-5242-44E4-AD7D-93013B0F403F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6" name="Freeform 234">
            <a:extLst>
              <a:ext uri="{FF2B5EF4-FFF2-40B4-BE49-F238E27FC236}">
                <a16:creationId xmlns:a16="http://schemas.microsoft.com/office/drawing/2014/main" id="{B5E9284A-79EF-4F56-BD6F-BF3C6CF0B42B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7" name="Freeform 235">
            <a:extLst>
              <a:ext uri="{FF2B5EF4-FFF2-40B4-BE49-F238E27FC236}">
                <a16:creationId xmlns:a16="http://schemas.microsoft.com/office/drawing/2014/main" id="{C031E5A2-DB85-489F-9416-691D82D080DD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8" name="Freeform 236">
            <a:extLst>
              <a:ext uri="{FF2B5EF4-FFF2-40B4-BE49-F238E27FC236}">
                <a16:creationId xmlns:a16="http://schemas.microsoft.com/office/drawing/2014/main" id="{95257B21-F4CE-4C6B-9FA4-6FEEBBE0319C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9" name="Freeform 237">
            <a:extLst>
              <a:ext uri="{FF2B5EF4-FFF2-40B4-BE49-F238E27FC236}">
                <a16:creationId xmlns:a16="http://schemas.microsoft.com/office/drawing/2014/main" id="{29231EE1-16FB-40DE-A0E1-0DB52C04F85D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0" name="Freeform 238">
            <a:extLst>
              <a:ext uri="{FF2B5EF4-FFF2-40B4-BE49-F238E27FC236}">
                <a16:creationId xmlns:a16="http://schemas.microsoft.com/office/drawing/2014/main" id="{12FBCCB6-8F3E-48A3-983B-2FA5A09C2F75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1" name="Freeform 239">
            <a:extLst>
              <a:ext uri="{FF2B5EF4-FFF2-40B4-BE49-F238E27FC236}">
                <a16:creationId xmlns:a16="http://schemas.microsoft.com/office/drawing/2014/main" id="{3D899D86-3FE2-446B-AFD0-700541D167AB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2" name="Freeform 240">
            <a:extLst>
              <a:ext uri="{FF2B5EF4-FFF2-40B4-BE49-F238E27FC236}">
                <a16:creationId xmlns:a16="http://schemas.microsoft.com/office/drawing/2014/main" id="{00F593FD-390C-420D-BF29-EA8D389C1649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3" name="Freeform 241">
            <a:extLst>
              <a:ext uri="{FF2B5EF4-FFF2-40B4-BE49-F238E27FC236}">
                <a16:creationId xmlns:a16="http://schemas.microsoft.com/office/drawing/2014/main" id="{33BAF729-DC6D-4A0F-906C-2315AD10268C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4" name="Freeform 242">
            <a:extLst>
              <a:ext uri="{FF2B5EF4-FFF2-40B4-BE49-F238E27FC236}">
                <a16:creationId xmlns:a16="http://schemas.microsoft.com/office/drawing/2014/main" id="{D6C8009B-FFF4-4FC4-BF4E-817A1034FE74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5" name="Freeform 243">
            <a:extLst>
              <a:ext uri="{FF2B5EF4-FFF2-40B4-BE49-F238E27FC236}">
                <a16:creationId xmlns:a16="http://schemas.microsoft.com/office/drawing/2014/main" id="{0F5859C2-7518-4C2F-8D6A-328EBC87A321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6" name="Freeform 244">
            <a:extLst>
              <a:ext uri="{FF2B5EF4-FFF2-40B4-BE49-F238E27FC236}">
                <a16:creationId xmlns:a16="http://schemas.microsoft.com/office/drawing/2014/main" id="{E7FD4962-2566-4D56-B271-F507EE19ADA0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7" name="Freeform 245">
            <a:extLst>
              <a:ext uri="{FF2B5EF4-FFF2-40B4-BE49-F238E27FC236}">
                <a16:creationId xmlns:a16="http://schemas.microsoft.com/office/drawing/2014/main" id="{2A7DEFB3-C1B2-4296-8A79-A17ED6D4E914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8" name="Freeform 246">
            <a:extLst>
              <a:ext uri="{FF2B5EF4-FFF2-40B4-BE49-F238E27FC236}">
                <a16:creationId xmlns:a16="http://schemas.microsoft.com/office/drawing/2014/main" id="{236FCB55-4707-4E4C-8B4C-71FF92413213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9" name="Freeform 247">
            <a:extLst>
              <a:ext uri="{FF2B5EF4-FFF2-40B4-BE49-F238E27FC236}">
                <a16:creationId xmlns:a16="http://schemas.microsoft.com/office/drawing/2014/main" id="{7B89F1DC-F318-4158-830C-BEF06B63E951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0" name="Freeform 248">
            <a:extLst>
              <a:ext uri="{FF2B5EF4-FFF2-40B4-BE49-F238E27FC236}">
                <a16:creationId xmlns:a16="http://schemas.microsoft.com/office/drawing/2014/main" id="{175FEC2A-D841-4B10-B391-EA8408C73B6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1" name="Freeform 249">
            <a:extLst>
              <a:ext uri="{FF2B5EF4-FFF2-40B4-BE49-F238E27FC236}">
                <a16:creationId xmlns:a16="http://schemas.microsoft.com/office/drawing/2014/main" id="{2F9A357F-6440-42F9-89F1-862D0F80D0FD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2" name="Freeform 250">
            <a:extLst>
              <a:ext uri="{FF2B5EF4-FFF2-40B4-BE49-F238E27FC236}">
                <a16:creationId xmlns:a16="http://schemas.microsoft.com/office/drawing/2014/main" id="{72DCF2A2-6668-46E2-A883-159B60367F8C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3" name="Freeform 251">
            <a:extLst>
              <a:ext uri="{FF2B5EF4-FFF2-40B4-BE49-F238E27FC236}">
                <a16:creationId xmlns:a16="http://schemas.microsoft.com/office/drawing/2014/main" id="{31F81109-7156-42C2-9A7A-432E962B2F3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4" name="Freeform 252">
            <a:extLst>
              <a:ext uri="{FF2B5EF4-FFF2-40B4-BE49-F238E27FC236}">
                <a16:creationId xmlns:a16="http://schemas.microsoft.com/office/drawing/2014/main" id="{3A63FADD-7814-458B-AB57-5D2C0D718141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5" name="Freeform 253">
            <a:extLst>
              <a:ext uri="{FF2B5EF4-FFF2-40B4-BE49-F238E27FC236}">
                <a16:creationId xmlns:a16="http://schemas.microsoft.com/office/drawing/2014/main" id="{8B340683-FFAC-4C04-9C69-C356516DAD23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6" name="Freeform 254">
            <a:extLst>
              <a:ext uri="{FF2B5EF4-FFF2-40B4-BE49-F238E27FC236}">
                <a16:creationId xmlns:a16="http://schemas.microsoft.com/office/drawing/2014/main" id="{13324811-FC1B-4DAA-AC8E-0F0621A7C92D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7" name="Freeform 255">
            <a:extLst>
              <a:ext uri="{FF2B5EF4-FFF2-40B4-BE49-F238E27FC236}">
                <a16:creationId xmlns:a16="http://schemas.microsoft.com/office/drawing/2014/main" id="{3A810698-F94E-411D-A35F-94508FFFBFAA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8" name="Freeform 256">
            <a:extLst>
              <a:ext uri="{FF2B5EF4-FFF2-40B4-BE49-F238E27FC236}">
                <a16:creationId xmlns:a16="http://schemas.microsoft.com/office/drawing/2014/main" id="{F6CF5B95-7843-4817-B4EE-BDBF5ACC6947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9" name="Freeform 257">
            <a:extLst>
              <a:ext uri="{FF2B5EF4-FFF2-40B4-BE49-F238E27FC236}">
                <a16:creationId xmlns:a16="http://schemas.microsoft.com/office/drawing/2014/main" id="{37DB07C1-F3B3-471F-ADA1-B02E9132E044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0" name="Freeform 258">
            <a:extLst>
              <a:ext uri="{FF2B5EF4-FFF2-40B4-BE49-F238E27FC236}">
                <a16:creationId xmlns:a16="http://schemas.microsoft.com/office/drawing/2014/main" id="{48E6F547-6C4B-4187-B8BB-201A2208587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1" name="Freeform 259">
            <a:extLst>
              <a:ext uri="{FF2B5EF4-FFF2-40B4-BE49-F238E27FC236}">
                <a16:creationId xmlns:a16="http://schemas.microsoft.com/office/drawing/2014/main" id="{61547964-8CF7-478D-BF55-4E2EE285273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2" name="Freeform 260">
            <a:extLst>
              <a:ext uri="{FF2B5EF4-FFF2-40B4-BE49-F238E27FC236}">
                <a16:creationId xmlns:a16="http://schemas.microsoft.com/office/drawing/2014/main" id="{EBA3B6D1-13EB-45B6-AD7F-7B1772FB93FB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3" name="Freeform 261">
            <a:extLst>
              <a:ext uri="{FF2B5EF4-FFF2-40B4-BE49-F238E27FC236}">
                <a16:creationId xmlns:a16="http://schemas.microsoft.com/office/drawing/2014/main" id="{E286852F-DEE0-4B2E-B9C4-E23AFDAF2351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4" name="Freeform 262">
            <a:extLst>
              <a:ext uri="{FF2B5EF4-FFF2-40B4-BE49-F238E27FC236}">
                <a16:creationId xmlns:a16="http://schemas.microsoft.com/office/drawing/2014/main" id="{1DC2B353-0BDC-4DD4-871E-4AABC427F60F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5" name="Freeform 263">
            <a:extLst>
              <a:ext uri="{FF2B5EF4-FFF2-40B4-BE49-F238E27FC236}">
                <a16:creationId xmlns:a16="http://schemas.microsoft.com/office/drawing/2014/main" id="{C44D2872-6ABC-4C98-90EF-0574A64A6C1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6" name="Freeform 264">
            <a:extLst>
              <a:ext uri="{FF2B5EF4-FFF2-40B4-BE49-F238E27FC236}">
                <a16:creationId xmlns:a16="http://schemas.microsoft.com/office/drawing/2014/main" id="{62ACCB48-CBBC-4315-A936-2E5A3542AE30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7" name="Freeform 265">
            <a:extLst>
              <a:ext uri="{FF2B5EF4-FFF2-40B4-BE49-F238E27FC236}">
                <a16:creationId xmlns:a16="http://schemas.microsoft.com/office/drawing/2014/main" id="{AB9C687B-94E7-40B2-B5CC-139515D2FA57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8" name="Freeform 266">
            <a:extLst>
              <a:ext uri="{FF2B5EF4-FFF2-40B4-BE49-F238E27FC236}">
                <a16:creationId xmlns:a16="http://schemas.microsoft.com/office/drawing/2014/main" id="{DD5F6383-A93E-470F-986A-DE8C6B3BAE7B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9" name="Freeform 267">
            <a:extLst>
              <a:ext uri="{FF2B5EF4-FFF2-40B4-BE49-F238E27FC236}">
                <a16:creationId xmlns:a16="http://schemas.microsoft.com/office/drawing/2014/main" id="{25FE59DD-A583-4B9F-AE8E-4F7C3299B43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0" name="Freeform 268">
            <a:extLst>
              <a:ext uri="{FF2B5EF4-FFF2-40B4-BE49-F238E27FC236}">
                <a16:creationId xmlns:a16="http://schemas.microsoft.com/office/drawing/2014/main" id="{C779F072-7867-42D4-8B3C-D7F987A9A677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1" name="Freeform 269">
            <a:extLst>
              <a:ext uri="{FF2B5EF4-FFF2-40B4-BE49-F238E27FC236}">
                <a16:creationId xmlns:a16="http://schemas.microsoft.com/office/drawing/2014/main" id="{B24F1D12-7F2F-49FB-9112-F0D1254034F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2" name="Freeform 270">
            <a:extLst>
              <a:ext uri="{FF2B5EF4-FFF2-40B4-BE49-F238E27FC236}">
                <a16:creationId xmlns:a16="http://schemas.microsoft.com/office/drawing/2014/main" id="{2F5410D8-CA28-4163-AC03-A5C320CEDB52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3" name="Freeform 271">
            <a:extLst>
              <a:ext uri="{FF2B5EF4-FFF2-40B4-BE49-F238E27FC236}">
                <a16:creationId xmlns:a16="http://schemas.microsoft.com/office/drawing/2014/main" id="{5E639F1F-B880-4A9D-916B-66E70A83BAF3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4" name="Freeform 272">
            <a:extLst>
              <a:ext uri="{FF2B5EF4-FFF2-40B4-BE49-F238E27FC236}">
                <a16:creationId xmlns:a16="http://schemas.microsoft.com/office/drawing/2014/main" id="{7DDC9D92-386E-4EA9-B175-B92EBFB78B0B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5" name="Freeform 273">
            <a:extLst>
              <a:ext uri="{FF2B5EF4-FFF2-40B4-BE49-F238E27FC236}">
                <a16:creationId xmlns:a16="http://schemas.microsoft.com/office/drawing/2014/main" id="{742AE8AB-A08D-4A10-99A7-225875F01F9A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6" name="Freeform 276">
            <a:extLst>
              <a:ext uri="{FF2B5EF4-FFF2-40B4-BE49-F238E27FC236}">
                <a16:creationId xmlns:a16="http://schemas.microsoft.com/office/drawing/2014/main" id="{A9E15D67-8D36-4E00-9AA4-2EEABB074E70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7" name="Freeform 274">
            <a:extLst>
              <a:ext uri="{FF2B5EF4-FFF2-40B4-BE49-F238E27FC236}">
                <a16:creationId xmlns:a16="http://schemas.microsoft.com/office/drawing/2014/main" id="{97013629-69DD-49F1-8F14-F88AF97E25FA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8" name="Freeform 275">
            <a:extLst>
              <a:ext uri="{FF2B5EF4-FFF2-40B4-BE49-F238E27FC236}">
                <a16:creationId xmlns:a16="http://schemas.microsoft.com/office/drawing/2014/main" id="{39E1C6EC-D44D-45F8-91E5-9EBA0578F9F1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9" name="Freeform 277">
            <a:extLst>
              <a:ext uri="{FF2B5EF4-FFF2-40B4-BE49-F238E27FC236}">
                <a16:creationId xmlns:a16="http://schemas.microsoft.com/office/drawing/2014/main" id="{6DCFFBDB-D502-4D8E-9CD3-31529DC21A9E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0" name="Freeform 278">
            <a:extLst>
              <a:ext uri="{FF2B5EF4-FFF2-40B4-BE49-F238E27FC236}">
                <a16:creationId xmlns:a16="http://schemas.microsoft.com/office/drawing/2014/main" id="{45A4CCA3-502F-4013-A18E-FEEA835DD9E7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1" name="Freeform 279">
            <a:extLst>
              <a:ext uri="{FF2B5EF4-FFF2-40B4-BE49-F238E27FC236}">
                <a16:creationId xmlns:a16="http://schemas.microsoft.com/office/drawing/2014/main" id="{CEF65FFA-1C0E-4834-84F0-DEC53A1C2AB2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2" name="Freeform 280">
            <a:extLst>
              <a:ext uri="{FF2B5EF4-FFF2-40B4-BE49-F238E27FC236}">
                <a16:creationId xmlns:a16="http://schemas.microsoft.com/office/drawing/2014/main" id="{A16EF5F4-6C77-4784-9D68-1B4128825D88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3" name="Freeform 281">
            <a:extLst>
              <a:ext uri="{FF2B5EF4-FFF2-40B4-BE49-F238E27FC236}">
                <a16:creationId xmlns:a16="http://schemas.microsoft.com/office/drawing/2014/main" id="{3B53C383-67A7-4D80-AE14-F0634903FB0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4" name="Freeform 282">
            <a:extLst>
              <a:ext uri="{FF2B5EF4-FFF2-40B4-BE49-F238E27FC236}">
                <a16:creationId xmlns:a16="http://schemas.microsoft.com/office/drawing/2014/main" id="{D72DFCBA-B525-4E3E-B9F5-A11088945DC3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5" name="Freeform 283">
            <a:extLst>
              <a:ext uri="{FF2B5EF4-FFF2-40B4-BE49-F238E27FC236}">
                <a16:creationId xmlns:a16="http://schemas.microsoft.com/office/drawing/2014/main" id="{1E5BA5B4-DC15-4EBE-B1B9-1BA80608E073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6" name="Freeform 284">
            <a:extLst>
              <a:ext uri="{FF2B5EF4-FFF2-40B4-BE49-F238E27FC236}">
                <a16:creationId xmlns:a16="http://schemas.microsoft.com/office/drawing/2014/main" id="{18FC6888-0AF7-40EB-AD5E-2A9FE6A32624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7" name="Freeform 285">
            <a:extLst>
              <a:ext uri="{FF2B5EF4-FFF2-40B4-BE49-F238E27FC236}">
                <a16:creationId xmlns:a16="http://schemas.microsoft.com/office/drawing/2014/main" id="{6BA75497-B9D0-41F3-A078-41D98987CFD8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8" name="Freeform 286">
            <a:extLst>
              <a:ext uri="{FF2B5EF4-FFF2-40B4-BE49-F238E27FC236}">
                <a16:creationId xmlns:a16="http://schemas.microsoft.com/office/drawing/2014/main" id="{48414475-DD6A-4FF1-A9B8-56BEF23DF38C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9" name="Freeform 287">
            <a:extLst>
              <a:ext uri="{FF2B5EF4-FFF2-40B4-BE49-F238E27FC236}">
                <a16:creationId xmlns:a16="http://schemas.microsoft.com/office/drawing/2014/main" id="{8D50F2BE-3ACD-4EEC-AC5B-9EC1C7B1580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0" name="Freeform 288">
            <a:extLst>
              <a:ext uri="{FF2B5EF4-FFF2-40B4-BE49-F238E27FC236}">
                <a16:creationId xmlns:a16="http://schemas.microsoft.com/office/drawing/2014/main" id="{2F781B50-9CCB-4E97-826C-6451FEFC07D8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1" name="Freeform 289">
            <a:extLst>
              <a:ext uri="{FF2B5EF4-FFF2-40B4-BE49-F238E27FC236}">
                <a16:creationId xmlns:a16="http://schemas.microsoft.com/office/drawing/2014/main" id="{83D179A3-630E-496A-8A0C-D0771E3360EB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2" name="Freeform 290">
            <a:extLst>
              <a:ext uri="{FF2B5EF4-FFF2-40B4-BE49-F238E27FC236}">
                <a16:creationId xmlns:a16="http://schemas.microsoft.com/office/drawing/2014/main" id="{BEE50D6D-42EB-48CA-9FA6-3E17D1D12790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3" name="Freeform 291">
            <a:extLst>
              <a:ext uri="{FF2B5EF4-FFF2-40B4-BE49-F238E27FC236}">
                <a16:creationId xmlns:a16="http://schemas.microsoft.com/office/drawing/2014/main" id="{C1A7DA73-498F-44E3-A966-496F2B0EDEE7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4" name="Freeform 292">
            <a:extLst>
              <a:ext uri="{FF2B5EF4-FFF2-40B4-BE49-F238E27FC236}">
                <a16:creationId xmlns:a16="http://schemas.microsoft.com/office/drawing/2014/main" id="{9FFE472C-8597-41DB-9B2C-01F831F683FC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5" name="Freeform 293">
            <a:extLst>
              <a:ext uri="{FF2B5EF4-FFF2-40B4-BE49-F238E27FC236}">
                <a16:creationId xmlns:a16="http://schemas.microsoft.com/office/drawing/2014/main" id="{60B212DC-9203-4695-BC00-023442B5B92E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6" name="Rectangle 294">
            <a:extLst>
              <a:ext uri="{FF2B5EF4-FFF2-40B4-BE49-F238E27FC236}">
                <a16:creationId xmlns:a16="http://schemas.microsoft.com/office/drawing/2014/main" id="{88BBE185-5CDD-49F5-BFA0-4F574D406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490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7" name="Rectangle 295">
            <a:extLst>
              <a:ext uri="{FF2B5EF4-FFF2-40B4-BE49-F238E27FC236}">
                <a16:creationId xmlns:a16="http://schemas.microsoft.com/office/drawing/2014/main" id="{945EE585-7D0C-4DFF-BEA9-A2434FE98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8" name="Rectangle 296">
            <a:extLst>
              <a:ext uri="{FF2B5EF4-FFF2-40B4-BE49-F238E27FC236}">
                <a16:creationId xmlns:a16="http://schemas.microsoft.com/office/drawing/2014/main" id="{3B0D2075-981F-49A2-93C3-2D5D11494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9" name="Rectangle 297">
            <a:extLst>
              <a:ext uri="{FF2B5EF4-FFF2-40B4-BE49-F238E27FC236}">
                <a16:creationId xmlns:a16="http://schemas.microsoft.com/office/drawing/2014/main" id="{DD0FA3D9-5FBD-43E6-B401-E54D9AD84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lang="cs-CZ" altLang="cs-CZ" sz="800" kern="0" dirty="0">
                <a:solidFill>
                  <a:srgbClr val="000000"/>
                </a:solidFill>
              </a:rPr>
              <a:t>0</a:t>
            </a: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0" name="Rectangle 298">
            <a:extLst>
              <a:ext uri="{FF2B5EF4-FFF2-40B4-BE49-F238E27FC236}">
                <a16:creationId xmlns:a16="http://schemas.microsoft.com/office/drawing/2014/main" id="{00AAEF50-53A7-468C-AB13-726B2152E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1" name="Rectangle 299">
            <a:extLst>
              <a:ext uri="{FF2B5EF4-FFF2-40B4-BE49-F238E27FC236}">
                <a16:creationId xmlns:a16="http://schemas.microsoft.com/office/drawing/2014/main" id="{212D3C2E-40FD-4D6B-BD7A-03F6B9279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2" name="Rectangle 300">
            <a:extLst>
              <a:ext uri="{FF2B5EF4-FFF2-40B4-BE49-F238E27FC236}">
                <a16:creationId xmlns:a16="http://schemas.microsoft.com/office/drawing/2014/main" id="{AD7A1F5B-9F82-487D-8DFB-5D6158620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3" name="Rectangle 301">
            <a:extLst>
              <a:ext uri="{FF2B5EF4-FFF2-40B4-BE49-F238E27FC236}">
                <a16:creationId xmlns:a16="http://schemas.microsoft.com/office/drawing/2014/main" id="{B83ECAC1-6C13-4A9A-BEE8-5E938702D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4" name="Rectangle 302">
            <a:extLst>
              <a:ext uri="{FF2B5EF4-FFF2-40B4-BE49-F238E27FC236}">
                <a16:creationId xmlns:a16="http://schemas.microsoft.com/office/drawing/2014/main" id="{A9EE1F9A-C7AD-4A06-BE11-2C72AE759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5" name="Rectangle 303">
            <a:extLst>
              <a:ext uri="{FF2B5EF4-FFF2-40B4-BE49-F238E27FC236}">
                <a16:creationId xmlns:a16="http://schemas.microsoft.com/office/drawing/2014/main" id="{77516851-AEC0-41DC-92B3-4F8237930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5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6" name="Rectangle 304">
            <a:extLst>
              <a:ext uri="{FF2B5EF4-FFF2-40B4-BE49-F238E27FC236}">
                <a16:creationId xmlns:a16="http://schemas.microsoft.com/office/drawing/2014/main" id="{43257A5E-CF07-48BA-8CFC-8CD748CDD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b="1" kern="0" dirty="0">
                <a:solidFill>
                  <a:srgbClr val="000000"/>
                </a:solidFill>
              </a:rPr>
              <a:t>89</a:t>
            </a: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7" name="Rectangle 305">
            <a:extLst>
              <a:ext uri="{FF2B5EF4-FFF2-40B4-BE49-F238E27FC236}">
                <a16:creationId xmlns:a16="http://schemas.microsoft.com/office/drawing/2014/main" id="{D1742935-1C93-4617-80E4-E58EDD4E1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8" name="Rectangle 306">
            <a:extLst>
              <a:ext uri="{FF2B5EF4-FFF2-40B4-BE49-F238E27FC236}">
                <a16:creationId xmlns:a16="http://schemas.microsoft.com/office/drawing/2014/main" id="{C2489891-14FA-42C4-874F-B2FF76E2F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9" name="Rectangle 307">
            <a:extLst>
              <a:ext uri="{FF2B5EF4-FFF2-40B4-BE49-F238E27FC236}">
                <a16:creationId xmlns:a16="http://schemas.microsoft.com/office/drawing/2014/main" id="{B41D8245-43A0-4CEB-B545-CFF2EB84C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310" y="210373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470" name="Group 4">
            <a:extLst>
              <a:ext uri="{FF2B5EF4-FFF2-40B4-BE49-F238E27FC236}">
                <a16:creationId xmlns:a16="http://schemas.microsoft.com/office/drawing/2014/main" id="{ADE422D9-D714-4B32-BC6E-60E78F9292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471" name="AutoShape 3">
              <a:extLst>
                <a:ext uri="{FF2B5EF4-FFF2-40B4-BE49-F238E27FC236}">
                  <a16:creationId xmlns:a16="http://schemas.microsoft.com/office/drawing/2014/main" id="{5BD27FB3-DECC-47B9-B10B-E515D6F933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 5">
              <a:extLst>
                <a:ext uri="{FF2B5EF4-FFF2-40B4-BE49-F238E27FC236}">
                  <a16:creationId xmlns:a16="http://schemas.microsoft.com/office/drawing/2014/main" id="{77E06D80-B8FC-422B-AE70-239AA3BE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 6">
              <a:extLst>
                <a:ext uri="{FF2B5EF4-FFF2-40B4-BE49-F238E27FC236}">
                  <a16:creationId xmlns:a16="http://schemas.microsoft.com/office/drawing/2014/main" id="{46F4FDB5-000E-423F-A577-D96C931E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 7">
              <a:extLst>
                <a:ext uri="{FF2B5EF4-FFF2-40B4-BE49-F238E27FC236}">
                  <a16:creationId xmlns:a16="http://schemas.microsoft.com/office/drawing/2014/main" id="{1B756789-B250-4146-9240-BE786A33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 8">
              <a:extLst>
                <a:ext uri="{FF2B5EF4-FFF2-40B4-BE49-F238E27FC236}">
                  <a16:creationId xmlns:a16="http://schemas.microsoft.com/office/drawing/2014/main" id="{A0488CB8-32D7-45DE-9C67-8B02356FC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 9">
              <a:extLst>
                <a:ext uri="{FF2B5EF4-FFF2-40B4-BE49-F238E27FC236}">
                  <a16:creationId xmlns:a16="http://schemas.microsoft.com/office/drawing/2014/main" id="{9BA35719-89C9-4A5C-AA35-833FD5A2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 10">
              <a:extLst>
                <a:ext uri="{FF2B5EF4-FFF2-40B4-BE49-F238E27FC236}">
                  <a16:creationId xmlns:a16="http://schemas.microsoft.com/office/drawing/2014/main" id="{089280C7-50F9-43F3-8C1C-335C1E67E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 11">
              <a:extLst>
                <a:ext uri="{FF2B5EF4-FFF2-40B4-BE49-F238E27FC236}">
                  <a16:creationId xmlns:a16="http://schemas.microsoft.com/office/drawing/2014/main" id="{B106DC8B-A114-4BF3-8EBC-61804824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 12">
              <a:extLst>
                <a:ext uri="{FF2B5EF4-FFF2-40B4-BE49-F238E27FC236}">
                  <a16:creationId xmlns:a16="http://schemas.microsoft.com/office/drawing/2014/main" id="{E844FE17-648F-4BFF-B812-ED7B99B93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 13">
              <a:extLst>
                <a:ext uri="{FF2B5EF4-FFF2-40B4-BE49-F238E27FC236}">
                  <a16:creationId xmlns:a16="http://schemas.microsoft.com/office/drawing/2014/main" id="{AA02DB88-457C-4BE9-8AD1-E9CD6C20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 14">
              <a:extLst>
                <a:ext uri="{FF2B5EF4-FFF2-40B4-BE49-F238E27FC236}">
                  <a16:creationId xmlns:a16="http://schemas.microsoft.com/office/drawing/2014/main" id="{F4FE3B49-5229-4B84-AA70-1DDF6AF7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 15">
              <a:extLst>
                <a:ext uri="{FF2B5EF4-FFF2-40B4-BE49-F238E27FC236}">
                  <a16:creationId xmlns:a16="http://schemas.microsoft.com/office/drawing/2014/main" id="{7F695162-9EC6-457F-9FA6-3797BFEB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 16">
              <a:extLst>
                <a:ext uri="{FF2B5EF4-FFF2-40B4-BE49-F238E27FC236}">
                  <a16:creationId xmlns:a16="http://schemas.microsoft.com/office/drawing/2014/main" id="{25A10A78-39F0-42A7-AF45-7A9412218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 17">
              <a:extLst>
                <a:ext uri="{FF2B5EF4-FFF2-40B4-BE49-F238E27FC236}">
                  <a16:creationId xmlns:a16="http://schemas.microsoft.com/office/drawing/2014/main" id="{6F214E5F-46F5-4730-89D1-A5AA8E990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 18">
              <a:extLst>
                <a:ext uri="{FF2B5EF4-FFF2-40B4-BE49-F238E27FC236}">
                  <a16:creationId xmlns:a16="http://schemas.microsoft.com/office/drawing/2014/main" id="{81A95D1A-B111-47AB-A1E8-59CFF96E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 19">
              <a:extLst>
                <a:ext uri="{FF2B5EF4-FFF2-40B4-BE49-F238E27FC236}">
                  <a16:creationId xmlns:a16="http://schemas.microsoft.com/office/drawing/2014/main" id="{6F472335-3FD6-4F22-9652-5786972AB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 20">
              <a:extLst>
                <a:ext uri="{FF2B5EF4-FFF2-40B4-BE49-F238E27FC236}">
                  <a16:creationId xmlns:a16="http://schemas.microsoft.com/office/drawing/2014/main" id="{3CFFA1C4-73F3-4C5F-8EDC-FCB5E7945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21">
              <a:extLst>
                <a:ext uri="{FF2B5EF4-FFF2-40B4-BE49-F238E27FC236}">
                  <a16:creationId xmlns:a16="http://schemas.microsoft.com/office/drawing/2014/main" id="{0D4DF533-2E4E-4F93-8CC4-2DA149FDD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 22">
              <a:extLst>
                <a:ext uri="{FF2B5EF4-FFF2-40B4-BE49-F238E27FC236}">
                  <a16:creationId xmlns:a16="http://schemas.microsoft.com/office/drawing/2014/main" id="{DE499B16-9CBC-4AFD-9741-ADEBF9759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 23">
              <a:extLst>
                <a:ext uri="{FF2B5EF4-FFF2-40B4-BE49-F238E27FC236}">
                  <a16:creationId xmlns:a16="http://schemas.microsoft.com/office/drawing/2014/main" id="{EF89BC6E-561A-47CE-8B5A-6E566D7C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 24">
              <a:extLst>
                <a:ext uri="{FF2B5EF4-FFF2-40B4-BE49-F238E27FC236}">
                  <a16:creationId xmlns:a16="http://schemas.microsoft.com/office/drawing/2014/main" id="{DD4F1859-7286-41A0-B04F-E917B497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 25">
              <a:extLst>
                <a:ext uri="{FF2B5EF4-FFF2-40B4-BE49-F238E27FC236}">
                  <a16:creationId xmlns:a16="http://schemas.microsoft.com/office/drawing/2014/main" id="{C4DC4C5C-20CA-434B-BD15-FAF4EFBF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 26">
              <a:extLst>
                <a:ext uri="{FF2B5EF4-FFF2-40B4-BE49-F238E27FC236}">
                  <a16:creationId xmlns:a16="http://schemas.microsoft.com/office/drawing/2014/main" id="{DA87DC6B-984D-46AE-86AD-E33A2E11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 27">
              <a:extLst>
                <a:ext uri="{FF2B5EF4-FFF2-40B4-BE49-F238E27FC236}">
                  <a16:creationId xmlns:a16="http://schemas.microsoft.com/office/drawing/2014/main" id="{8479F013-450A-4476-8030-9E8012FD5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 28">
              <a:extLst>
                <a:ext uri="{FF2B5EF4-FFF2-40B4-BE49-F238E27FC236}">
                  <a16:creationId xmlns:a16="http://schemas.microsoft.com/office/drawing/2014/main" id="{743E3706-856D-445A-B875-FAF126DE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 29">
              <a:extLst>
                <a:ext uri="{FF2B5EF4-FFF2-40B4-BE49-F238E27FC236}">
                  <a16:creationId xmlns:a16="http://schemas.microsoft.com/office/drawing/2014/main" id="{B8771FFB-90E5-4359-9795-58F140030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 30">
              <a:extLst>
                <a:ext uri="{FF2B5EF4-FFF2-40B4-BE49-F238E27FC236}">
                  <a16:creationId xmlns:a16="http://schemas.microsoft.com/office/drawing/2014/main" id="{464A91C3-CFFE-4692-94CC-ECE1BD240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 31">
              <a:extLst>
                <a:ext uri="{FF2B5EF4-FFF2-40B4-BE49-F238E27FC236}">
                  <a16:creationId xmlns:a16="http://schemas.microsoft.com/office/drawing/2014/main" id="{19CF20C4-7005-4836-9B1B-52773E0C5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 32">
              <a:extLst>
                <a:ext uri="{FF2B5EF4-FFF2-40B4-BE49-F238E27FC236}">
                  <a16:creationId xmlns:a16="http://schemas.microsoft.com/office/drawing/2014/main" id="{EE300EB6-515F-4820-BE5D-A702C125D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33">
              <a:extLst>
                <a:ext uri="{FF2B5EF4-FFF2-40B4-BE49-F238E27FC236}">
                  <a16:creationId xmlns:a16="http://schemas.microsoft.com/office/drawing/2014/main" id="{1F8DF6E3-C3F3-486A-A464-2237BFFB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 34">
              <a:extLst>
                <a:ext uri="{FF2B5EF4-FFF2-40B4-BE49-F238E27FC236}">
                  <a16:creationId xmlns:a16="http://schemas.microsoft.com/office/drawing/2014/main" id="{137ECECD-BA12-498E-9F58-21BE0FD18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35">
              <a:extLst>
                <a:ext uri="{FF2B5EF4-FFF2-40B4-BE49-F238E27FC236}">
                  <a16:creationId xmlns:a16="http://schemas.microsoft.com/office/drawing/2014/main" id="{20CD4418-CC3F-4277-ABF4-784D7C511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36">
              <a:extLst>
                <a:ext uri="{FF2B5EF4-FFF2-40B4-BE49-F238E27FC236}">
                  <a16:creationId xmlns:a16="http://schemas.microsoft.com/office/drawing/2014/main" id="{D72AE187-6EEC-42D4-A942-2F66A56C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37">
              <a:extLst>
                <a:ext uri="{FF2B5EF4-FFF2-40B4-BE49-F238E27FC236}">
                  <a16:creationId xmlns:a16="http://schemas.microsoft.com/office/drawing/2014/main" id="{C2EC8B2D-E931-4203-A2C6-2EBFB8447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38">
              <a:extLst>
                <a:ext uri="{FF2B5EF4-FFF2-40B4-BE49-F238E27FC236}">
                  <a16:creationId xmlns:a16="http://schemas.microsoft.com/office/drawing/2014/main" id="{B67B47B7-39D2-47D5-ABEA-3AD2755C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39">
              <a:extLst>
                <a:ext uri="{FF2B5EF4-FFF2-40B4-BE49-F238E27FC236}">
                  <a16:creationId xmlns:a16="http://schemas.microsoft.com/office/drawing/2014/main" id="{EEB0384D-9ED9-4754-A492-B3782F1E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 40">
              <a:extLst>
                <a:ext uri="{FF2B5EF4-FFF2-40B4-BE49-F238E27FC236}">
                  <a16:creationId xmlns:a16="http://schemas.microsoft.com/office/drawing/2014/main" id="{693D8B71-F7CF-45AA-9EF8-7112764F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 41">
              <a:extLst>
                <a:ext uri="{FF2B5EF4-FFF2-40B4-BE49-F238E27FC236}">
                  <a16:creationId xmlns:a16="http://schemas.microsoft.com/office/drawing/2014/main" id="{F6DE0EA3-E317-41B7-8CEF-457CB13A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42">
              <a:extLst>
                <a:ext uri="{FF2B5EF4-FFF2-40B4-BE49-F238E27FC236}">
                  <a16:creationId xmlns:a16="http://schemas.microsoft.com/office/drawing/2014/main" id="{1153DBE2-B2AE-459F-8CDD-F49F03DE4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43">
              <a:extLst>
                <a:ext uri="{FF2B5EF4-FFF2-40B4-BE49-F238E27FC236}">
                  <a16:creationId xmlns:a16="http://schemas.microsoft.com/office/drawing/2014/main" id="{BEDE11F3-3F04-4D95-B4D1-F63D5798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44">
              <a:extLst>
                <a:ext uri="{FF2B5EF4-FFF2-40B4-BE49-F238E27FC236}">
                  <a16:creationId xmlns:a16="http://schemas.microsoft.com/office/drawing/2014/main" id="{86E98D03-E872-4744-AEA2-9D041415D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45">
              <a:extLst>
                <a:ext uri="{FF2B5EF4-FFF2-40B4-BE49-F238E27FC236}">
                  <a16:creationId xmlns:a16="http://schemas.microsoft.com/office/drawing/2014/main" id="{AE31F466-E1F1-48B2-A290-838A92DC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46">
              <a:extLst>
                <a:ext uri="{FF2B5EF4-FFF2-40B4-BE49-F238E27FC236}">
                  <a16:creationId xmlns:a16="http://schemas.microsoft.com/office/drawing/2014/main" id="{65F40BC7-DDD7-4D27-AC88-0103C9817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 47">
              <a:extLst>
                <a:ext uri="{FF2B5EF4-FFF2-40B4-BE49-F238E27FC236}">
                  <a16:creationId xmlns:a16="http://schemas.microsoft.com/office/drawing/2014/main" id="{946C40A6-16AB-4C5C-AFC2-30A920A45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48">
              <a:extLst>
                <a:ext uri="{FF2B5EF4-FFF2-40B4-BE49-F238E27FC236}">
                  <a16:creationId xmlns:a16="http://schemas.microsoft.com/office/drawing/2014/main" id="{144CD9A3-C990-4EB4-BE42-6CE99C0D2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49">
              <a:extLst>
                <a:ext uri="{FF2B5EF4-FFF2-40B4-BE49-F238E27FC236}">
                  <a16:creationId xmlns:a16="http://schemas.microsoft.com/office/drawing/2014/main" id="{D32372B4-ABAB-478D-A1C1-4B9ADB322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50">
              <a:extLst>
                <a:ext uri="{FF2B5EF4-FFF2-40B4-BE49-F238E27FC236}">
                  <a16:creationId xmlns:a16="http://schemas.microsoft.com/office/drawing/2014/main" id="{E2E874A0-905B-4C25-B6B1-6ACF1118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51">
              <a:extLst>
                <a:ext uri="{FF2B5EF4-FFF2-40B4-BE49-F238E27FC236}">
                  <a16:creationId xmlns:a16="http://schemas.microsoft.com/office/drawing/2014/main" id="{85160D2F-1971-49A5-A2C8-149DF343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52">
              <a:extLst>
                <a:ext uri="{FF2B5EF4-FFF2-40B4-BE49-F238E27FC236}">
                  <a16:creationId xmlns:a16="http://schemas.microsoft.com/office/drawing/2014/main" id="{CBF3B7B3-3160-4EE3-A603-931E3B14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 53">
              <a:extLst>
                <a:ext uri="{FF2B5EF4-FFF2-40B4-BE49-F238E27FC236}">
                  <a16:creationId xmlns:a16="http://schemas.microsoft.com/office/drawing/2014/main" id="{9AA96D69-2ECF-4B41-B48C-B5E967982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 54">
              <a:extLst>
                <a:ext uri="{FF2B5EF4-FFF2-40B4-BE49-F238E27FC236}">
                  <a16:creationId xmlns:a16="http://schemas.microsoft.com/office/drawing/2014/main" id="{7FDE3B96-C426-442E-822A-210E07AFA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5">
              <a:extLst>
                <a:ext uri="{FF2B5EF4-FFF2-40B4-BE49-F238E27FC236}">
                  <a16:creationId xmlns:a16="http://schemas.microsoft.com/office/drawing/2014/main" id="{58B39690-30AC-43F0-8326-F9A8350AC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 56">
              <a:extLst>
                <a:ext uri="{FF2B5EF4-FFF2-40B4-BE49-F238E27FC236}">
                  <a16:creationId xmlns:a16="http://schemas.microsoft.com/office/drawing/2014/main" id="{58E38C18-8FF4-42EC-A3E7-98CCF79FE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 57">
              <a:extLst>
                <a:ext uri="{FF2B5EF4-FFF2-40B4-BE49-F238E27FC236}">
                  <a16:creationId xmlns:a16="http://schemas.microsoft.com/office/drawing/2014/main" id="{4F9AA04F-1D38-4D52-A28E-DA68C987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 58">
              <a:extLst>
                <a:ext uri="{FF2B5EF4-FFF2-40B4-BE49-F238E27FC236}">
                  <a16:creationId xmlns:a16="http://schemas.microsoft.com/office/drawing/2014/main" id="{D65241AF-B2E8-4666-925D-E9876462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 59">
              <a:extLst>
                <a:ext uri="{FF2B5EF4-FFF2-40B4-BE49-F238E27FC236}">
                  <a16:creationId xmlns:a16="http://schemas.microsoft.com/office/drawing/2014/main" id="{F257EFBF-1257-4B63-99E2-B9B5C4501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 60">
              <a:extLst>
                <a:ext uri="{FF2B5EF4-FFF2-40B4-BE49-F238E27FC236}">
                  <a16:creationId xmlns:a16="http://schemas.microsoft.com/office/drawing/2014/main" id="{A5A407CF-42D5-4A65-91C0-695172846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 61">
              <a:extLst>
                <a:ext uri="{FF2B5EF4-FFF2-40B4-BE49-F238E27FC236}">
                  <a16:creationId xmlns:a16="http://schemas.microsoft.com/office/drawing/2014/main" id="{87A2F457-9564-4F9C-A38A-C24B96A46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 62">
              <a:extLst>
                <a:ext uri="{FF2B5EF4-FFF2-40B4-BE49-F238E27FC236}">
                  <a16:creationId xmlns:a16="http://schemas.microsoft.com/office/drawing/2014/main" id="{A1CCE9A7-41E3-40D4-BA4E-082859004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63">
              <a:extLst>
                <a:ext uri="{FF2B5EF4-FFF2-40B4-BE49-F238E27FC236}">
                  <a16:creationId xmlns:a16="http://schemas.microsoft.com/office/drawing/2014/main" id="{B4A670BF-1030-485C-957F-AA0E43A2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64">
              <a:extLst>
                <a:ext uri="{FF2B5EF4-FFF2-40B4-BE49-F238E27FC236}">
                  <a16:creationId xmlns:a16="http://schemas.microsoft.com/office/drawing/2014/main" id="{DE75717F-D32D-429C-8FEE-5519155F5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65">
              <a:extLst>
                <a:ext uri="{FF2B5EF4-FFF2-40B4-BE49-F238E27FC236}">
                  <a16:creationId xmlns:a16="http://schemas.microsoft.com/office/drawing/2014/main" id="{11BE533A-8F11-48FC-A56F-2564D99A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66">
              <a:extLst>
                <a:ext uri="{FF2B5EF4-FFF2-40B4-BE49-F238E27FC236}">
                  <a16:creationId xmlns:a16="http://schemas.microsoft.com/office/drawing/2014/main" id="{235B83A4-EDB1-4A62-9830-694189B0B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67">
              <a:extLst>
                <a:ext uri="{FF2B5EF4-FFF2-40B4-BE49-F238E27FC236}">
                  <a16:creationId xmlns:a16="http://schemas.microsoft.com/office/drawing/2014/main" id="{E4ED98C2-E505-4CA6-9679-B8A9FEA7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 68">
              <a:extLst>
                <a:ext uri="{FF2B5EF4-FFF2-40B4-BE49-F238E27FC236}">
                  <a16:creationId xmlns:a16="http://schemas.microsoft.com/office/drawing/2014/main" id="{9044D8C5-50F7-45BF-8193-63D0DC0B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 69">
              <a:extLst>
                <a:ext uri="{FF2B5EF4-FFF2-40B4-BE49-F238E27FC236}">
                  <a16:creationId xmlns:a16="http://schemas.microsoft.com/office/drawing/2014/main" id="{3B40638B-13F2-47ED-8FA9-9A03530A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 70">
              <a:extLst>
                <a:ext uri="{FF2B5EF4-FFF2-40B4-BE49-F238E27FC236}">
                  <a16:creationId xmlns:a16="http://schemas.microsoft.com/office/drawing/2014/main" id="{63983FDC-0D6C-4590-82B6-BE06A064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 71">
              <a:extLst>
                <a:ext uri="{FF2B5EF4-FFF2-40B4-BE49-F238E27FC236}">
                  <a16:creationId xmlns:a16="http://schemas.microsoft.com/office/drawing/2014/main" id="{72FC04A3-B45B-4F07-93DE-17DCE669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72">
              <a:extLst>
                <a:ext uri="{FF2B5EF4-FFF2-40B4-BE49-F238E27FC236}">
                  <a16:creationId xmlns:a16="http://schemas.microsoft.com/office/drawing/2014/main" id="{9DAB428B-B54B-4934-881F-A51F76DB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 73">
              <a:extLst>
                <a:ext uri="{FF2B5EF4-FFF2-40B4-BE49-F238E27FC236}">
                  <a16:creationId xmlns:a16="http://schemas.microsoft.com/office/drawing/2014/main" id="{BC8FBCCF-5E7A-4EC5-B482-5ACA19304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 74">
              <a:extLst>
                <a:ext uri="{FF2B5EF4-FFF2-40B4-BE49-F238E27FC236}">
                  <a16:creationId xmlns:a16="http://schemas.microsoft.com/office/drawing/2014/main" id="{DDBCE532-D546-413F-B018-7A3ADD62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 75">
              <a:extLst>
                <a:ext uri="{FF2B5EF4-FFF2-40B4-BE49-F238E27FC236}">
                  <a16:creationId xmlns:a16="http://schemas.microsoft.com/office/drawing/2014/main" id="{6DE33CB0-B5B5-4DFF-A352-496FE70E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 76">
              <a:extLst>
                <a:ext uri="{FF2B5EF4-FFF2-40B4-BE49-F238E27FC236}">
                  <a16:creationId xmlns:a16="http://schemas.microsoft.com/office/drawing/2014/main" id="{73041B8C-B4DC-4257-9D15-9FFF675D7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 77">
              <a:extLst>
                <a:ext uri="{FF2B5EF4-FFF2-40B4-BE49-F238E27FC236}">
                  <a16:creationId xmlns:a16="http://schemas.microsoft.com/office/drawing/2014/main" id="{94B47C99-A697-4E09-B55A-AC13DF298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 78">
              <a:extLst>
                <a:ext uri="{FF2B5EF4-FFF2-40B4-BE49-F238E27FC236}">
                  <a16:creationId xmlns:a16="http://schemas.microsoft.com/office/drawing/2014/main" id="{44144FD3-E34C-41E6-BC13-985356786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 79">
              <a:extLst>
                <a:ext uri="{FF2B5EF4-FFF2-40B4-BE49-F238E27FC236}">
                  <a16:creationId xmlns:a16="http://schemas.microsoft.com/office/drawing/2014/main" id="{021071D2-C8CD-4689-9828-D0F2E5366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 80">
              <a:extLst>
                <a:ext uri="{FF2B5EF4-FFF2-40B4-BE49-F238E27FC236}">
                  <a16:creationId xmlns:a16="http://schemas.microsoft.com/office/drawing/2014/main" id="{5057B53D-33BC-4FD4-9176-E2FF247A3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 81">
              <a:extLst>
                <a:ext uri="{FF2B5EF4-FFF2-40B4-BE49-F238E27FC236}">
                  <a16:creationId xmlns:a16="http://schemas.microsoft.com/office/drawing/2014/main" id="{90AB4C74-99EE-4D45-AD35-E4A37F2F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 82">
              <a:extLst>
                <a:ext uri="{FF2B5EF4-FFF2-40B4-BE49-F238E27FC236}">
                  <a16:creationId xmlns:a16="http://schemas.microsoft.com/office/drawing/2014/main" id="{DD827EF2-04ED-4070-AECB-1D42EAF18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 83">
              <a:extLst>
                <a:ext uri="{FF2B5EF4-FFF2-40B4-BE49-F238E27FC236}">
                  <a16:creationId xmlns:a16="http://schemas.microsoft.com/office/drawing/2014/main" id="{AE819B7F-B636-47EA-BE08-83041C106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 84">
              <a:extLst>
                <a:ext uri="{FF2B5EF4-FFF2-40B4-BE49-F238E27FC236}">
                  <a16:creationId xmlns:a16="http://schemas.microsoft.com/office/drawing/2014/main" id="{327400C9-B64E-4224-B98E-45AB3D069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 85">
              <a:extLst>
                <a:ext uri="{FF2B5EF4-FFF2-40B4-BE49-F238E27FC236}">
                  <a16:creationId xmlns:a16="http://schemas.microsoft.com/office/drawing/2014/main" id="{18F34E28-FD73-4188-BDF7-0273BBAC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 86">
              <a:extLst>
                <a:ext uri="{FF2B5EF4-FFF2-40B4-BE49-F238E27FC236}">
                  <a16:creationId xmlns:a16="http://schemas.microsoft.com/office/drawing/2014/main" id="{79944948-E298-407F-B951-8F94F6F68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87">
              <a:extLst>
                <a:ext uri="{FF2B5EF4-FFF2-40B4-BE49-F238E27FC236}">
                  <a16:creationId xmlns:a16="http://schemas.microsoft.com/office/drawing/2014/main" id="{995E885C-DCA8-4C13-8710-66E13956A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88">
              <a:extLst>
                <a:ext uri="{FF2B5EF4-FFF2-40B4-BE49-F238E27FC236}">
                  <a16:creationId xmlns:a16="http://schemas.microsoft.com/office/drawing/2014/main" id="{061E3956-EB07-4674-B1C1-BC76D9A29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89">
              <a:extLst>
                <a:ext uri="{FF2B5EF4-FFF2-40B4-BE49-F238E27FC236}">
                  <a16:creationId xmlns:a16="http://schemas.microsoft.com/office/drawing/2014/main" id="{18018B4E-C5B5-43C0-BC66-4850424CB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90">
              <a:extLst>
                <a:ext uri="{FF2B5EF4-FFF2-40B4-BE49-F238E27FC236}">
                  <a16:creationId xmlns:a16="http://schemas.microsoft.com/office/drawing/2014/main" id="{C599731F-2571-4128-95DA-AC082D5B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91">
              <a:extLst>
                <a:ext uri="{FF2B5EF4-FFF2-40B4-BE49-F238E27FC236}">
                  <a16:creationId xmlns:a16="http://schemas.microsoft.com/office/drawing/2014/main" id="{3F02A34B-A3DF-4CDB-9F7E-0388A28D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 92">
              <a:extLst>
                <a:ext uri="{FF2B5EF4-FFF2-40B4-BE49-F238E27FC236}">
                  <a16:creationId xmlns:a16="http://schemas.microsoft.com/office/drawing/2014/main" id="{7A9FD437-FE4E-40A5-8556-A1B42F52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 93">
              <a:extLst>
                <a:ext uri="{FF2B5EF4-FFF2-40B4-BE49-F238E27FC236}">
                  <a16:creationId xmlns:a16="http://schemas.microsoft.com/office/drawing/2014/main" id="{E8BD5DEC-0F4B-4561-8D4E-CAECE4508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 94">
              <a:extLst>
                <a:ext uri="{FF2B5EF4-FFF2-40B4-BE49-F238E27FC236}">
                  <a16:creationId xmlns:a16="http://schemas.microsoft.com/office/drawing/2014/main" id="{0BB68C6D-240D-4C3D-99A5-C0E7D77F9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 95">
              <a:extLst>
                <a:ext uri="{FF2B5EF4-FFF2-40B4-BE49-F238E27FC236}">
                  <a16:creationId xmlns:a16="http://schemas.microsoft.com/office/drawing/2014/main" id="{2EE7C03C-1982-4F4C-BFEB-36B93D43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96">
              <a:extLst>
                <a:ext uri="{FF2B5EF4-FFF2-40B4-BE49-F238E27FC236}">
                  <a16:creationId xmlns:a16="http://schemas.microsoft.com/office/drawing/2014/main" id="{258B3601-DE23-46BA-93FE-D3110AFC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 97">
              <a:extLst>
                <a:ext uri="{FF2B5EF4-FFF2-40B4-BE49-F238E27FC236}">
                  <a16:creationId xmlns:a16="http://schemas.microsoft.com/office/drawing/2014/main" id="{A2F0D054-6207-439F-BE55-1AF38D0A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 98">
              <a:extLst>
                <a:ext uri="{FF2B5EF4-FFF2-40B4-BE49-F238E27FC236}">
                  <a16:creationId xmlns:a16="http://schemas.microsoft.com/office/drawing/2014/main" id="{46087264-3CDD-4827-8729-2AB39C88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 99">
              <a:extLst>
                <a:ext uri="{FF2B5EF4-FFF2-40B4-BE49-F238E27FC236}">
                  <a16:creationId xmlns:a16="http://schemas.microsoft.com/office/drawing/2014/main" id="{1641F4D8-61B2-4161-8DA9-50533F3A5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 100">
              <a:extLst>
                <a:ext uri="{FF2B5EF4-FFF2-40B4-BE49-F238E27FC236}">
                  <a16:creationId xmlns:a16="http://schemas.microsoft.com/office/drawing/2014/main" id="{E5C21496-C1DC-4AB5-8749-D4C719C68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 101">
              <a:extLst>
                <a:ext uri="{FF2B5EF4-FFF2-40B4-BE49-F238E27FC236}">
                  <a16:creationId xmlns:a16="http://schemas.microsoft.com/office/drawing/2014/main" id="{B3DDE1BB-0573-42BB-BDE6-4BEB19079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 102">
              <a:extLst>
                <a:ext uri="{FF2B5EF4-FFF2-40B4-BE49-F238E27FC236}">
                  <a16:creationId xmlns:a16="http://schemas.microsoft.com/office/drawing/2014/main" id="{409DC4FF-67E0-4B86-ADFA-49AD0691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 103">
              <a:extLst>
                <a:ext uri="{FF2B5EF4-FFF2-40B4-BE49-F238E27FC236}">
                  <a16:creationId xmlns:a16="http://schemas.microsoft.com/office/drawing/2014/main" id="{BA0186D4-21D8-43C6-A128-3BDE8900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104">
              <a:extLst>
                <a:ext uri="{FF2B5EF4-FFF2-40B4-BE49-F238E27FC236}">
                  <a16:creationId xmlns:a16="http://schemas.microsoft.com/office/drawing/2014/main" id="{B8427F39-EBBD-4640-A2E7-A7BDFE22E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105">
              <a:extLst>
                <a:ext uri="{FF2B5EF4-FFF2-40B4-BE49-F238E27FC236}">
                  <a16:creationId xmlns:a16="http://schemas.microsoft.com/office/drawing/2014/main" id="{65D5E823-B8D4-4984-8FE5-1AE0D7E5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Freeform 106">
              <a:extLst>
                <a:ext uri="{FF2B5EF4-FFF2-40B4-BE49-F238E27FC236}">
                  <a16:creationId xmlns:a16="http://schemas.microsoft.com/office/drawing/2014/main" id="{8DB671BF-4648-4964-A3B8-FFD102F8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Freeform 107">
              <a:extLst>
                <a:ext uri="{FF2B5EF4-FFF2-40B4-BE49-F238E27FC236}">
                  <a16:creationId xmlns:a16="http://schemas.microsoft.com/office/drawing/2014/main" id="{A2DA6EAD-146B-4CC4-AC75-90FC90AF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Freeform 108">
              <a:extLst>
                <a:ext uri="{FF2B5EF4-FFF2-40B4-BE49-F238E27FC236}">
                  <a16:creationId xmlns:a16="http://schemas.microsoft.com/office/drawing/2014/main" id="{FDD59C18-297C-4D11-91AC-98397F3FD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Rectangle 109">
              <a:extLst>
                <a:ext uri="{FF2B5EF4-FFF2-40B4-BE49-F238E27FC236}">
                  <a16:creationId xmlns:a16="http://schemas.microsoft.com/office/drawing/2014/main" id="{0B454704-9657-4797-88EB-A999CD737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Rectangle 110">
              <a:extLst>
                <a:ext uri="{FF2B5EF4-FFF2-40B4-BE49-F238E27FC236}">
                  <a16:creationId xmlns:a16="http://schemas.microsoft.com/office/drawing/2014/main" id="{FAD45EE4-390A-4BC4-BFD0-416AF249C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Rectangle 111">
              <a:extLst>
                <a:ext uri="{FF2B5EF4-FFF2-40B4-BE49-F238E27FC236}">
                  <a16:creationId xmlns:a16="http://schemas.microsoft.com/office/drawing/2014/main" id="{99EC580A-540D-4694-A643-2C5E69760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Rectangle 112">
              <a:extLst>
                <a:ext uri="{FF2B5EF4-FFF2-40B4-BE49-F238E27FC236}">
                  <a16:creationId xmlns:a16="http://schemas.microsoft.com/office/drawing/2014/main" id="{189F518E-76EC-4A83-AF6E-8149E6ECD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Rectangle 113">
              <a:extLst>
                <a:ext uri="{FF2B5EF4-FFF2-40B4-BE49-F238E27FC236}">
                  <a16:creationId xmlns:a16="http://schemas.microsoft.com/office/drawing/2014/main" id="{52EA1D45-5783-4536-805C-3ED62FAD8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Rectangle 114">
              <a:extLst>
                <a:ext uri="{FF2B5EF4-FFF2-40B4-BE49-F238E27FC236}">
                  <a16:creationId xmlns:a16="http://schemas.microsoft.com/office/drawing/2014/main" id="{3CC7BA90-844C-470D-A4FA-4C63F23F5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Rectangle 115">
              <a:extLst>
                <a:ext uri="{FF2B5EF4-FFF2-40B4-BE49-F238E27FC236}">
                  <a16:creationId xmlns:a16="http://schemas.microsoft.com/office/drawing/2014/main" id="{F707D6BC-1BEF-4FD5-AB00-B35DE698E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Rectangle 116">
              <a:extLst>
                <a:ext uri="{FF2B5EF4-FFF2-40B4-BE49-F238E27FC236}">
                  <a16:creationId xmlns:a16="http://schemas.microsoft.com/office/drawing/2014/main" id="{D21C41D3-FF7C-4CFB-BFE0-01D327C5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Rectangle 117">
              <a:extLst>
                <a:ext uri="{FF2B5EF4-FFF2-40B4-BE49-F238E27FC236}">
                  <a16:creationId xmlns:a16="http://schemas.microsoft.com/office/drawing/2014/main" id="{E1D135E7-3793-49A8-826E-21D7280A9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Rectangle 118">
              <a:extLst>
                <a:ext uri="{FF2B5EF4-FFF2-40B4-BE49-F238E27FC236}">
                  <a16:creationId xmlns:a16="http://schemas.microsoft.com/office/drawing/2014/main" id="{7F4FAB5C-DBEC-4B65-9293-B4ED31805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Rectangle 119">
              <a:extLst>
                <a:ext uri="{FF2B5EF4-FFF2-40B4-BE49-F238E27FC236}">
                  <a16:creationId xmlns:a16="http://schemas.microsoft.com/office/drawing/2014/main" id="{842FB578-88F9-43AE-9B26-8FAE8A0F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Rectangle 120">
              <a:extLst>
                <a:ext uri="{FF2B5EF4-FFF2-40B4-BE49-F238E27FC236}">
                  <a16:creationId xmlns:a16="http://schemas.microsoft.com/office/drawing/2014/main" id="{E2B7D39B-B2A0-479C-A58F-E075DD7AB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Rectangle 121">
              <a:extLst>
                <a:ext uri="{FF2B5EF4-FFF2-40B4-BE49-F238E27FC236}">
                  <a16:creationId xmlns:a16="http://schemas.microsoft.com/office/drawing/2014/main" id="{F47ADED4-2131-4B9E-8B0F-02B231DFC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Rectangle 122">
              <a:extLst>
                <a:ext uri="{FF2B5EF4-FFF2-40B4-BE49-F238E27FC236}">
                  <a16:creationId xmlns:a16="http://schemas.microsoft.com/office/drawing/2014/main" id="{D32C9A8A-B0C0-4517-8209-3F72873C9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Rectangle 123">
              <a:extLst>
                <a:ext uri="{FF2B5EF4-FFF2-40B4-BE49-F238E27FC236}">
                  <a16:creationId xmlns:a16="http://schemas.microsoft.com/office/drawing/2014/main" id="{2BA6E2E2-AAEC-4AFE-8D3C-C27653784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Rectangle 124">
              <a:extLst>
                <a:ext uri="{FF2B5EF4-FFF2-40B4-BE49-F238E27FC236}">
                  <a16:creationId xmlns:a16="http://schemas.microsoft.com/office/drawing/2014/main" id="{DB16F78A-B591-4FE8-BB71-1C9E5CC5E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Rectangle 125">
              <a:extLst>
                <a:ext uri="{FF2B5EF4-FFF2-40B4-BE49-F238E27FC236}">
                  <a16:creationId xmlns:a16="http://schemas.microsoft.com/office/drawing/2014/main" id="{5A7D80A1-0689-42C9-8BA4-9B21B0A53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Rectangle 126">
              <a:extLst>
                <a:ext uri="{FF2B5EF4-FFF2-40B4-BE49-F238E27FC236}">
                  <a16:creationId xmlns:a16="http://schemas.microsoft.com/office/drawing/2014/main" id="{1D0F61C9-481D-4082-89EC-120EFC08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Rectangle 127">
              <a:extLst>
                <a:ext uri="{FF2B5EF4-FFF2-40B4-BE49-F238E27FC236}">
                  <a16:creationId xmlns:a16="http://schemas.microsoft.com/office/drawing/2014/main" id="{FFA9480B-64EC-4156-91DA-348D5143C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Rectangle 128">
              <a:extLst>
                <a:ext uri="{FF2B5EF4-FFF2-40B4-BE49-F238E27FC236}">
                  <a16:creationId xmlns:a16="http://schemas.microsoft.com/office/drawing/2014/main" id="{DBACF5E2-41F3-4789-A564-4E81CA973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Rectangle 129">
              <a:extLst>
                <a:ext uri="{FF2B5EF4-FFF2-40B4-BE49-F238E27FC236}">
                  <a16:creationId xmlns:a16="http://schemas.microsoft.com/office/drawing/2014/main" id="{92A6B7B1-2838-463E-A66D-C9A540AC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Rectangle 130">
              <a:extLst>
                <a:ext uri="{FF2B5EF4-FFF2-40B4-BE49-F238E27FC236}">
                  <a16:creationId xmlns:a16="http://schemas.microsoft.com/office/drawing/2014/main" id="{A9D029EB-87C2-4576-93AD-CEC196E74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Rectangle 131">
              <a:extLst>
                <a:ext uri="{FF2B5EF4-FFF2-40B4-BE49-F238E27FC236}">
                  <a16:creationId xmlns:a16="http://schemas.microsoft.com/office/drawing/2014/main" id="{66E8CE95-399F-486B-BC51-E0D178F3E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Rectangle 132">
              <a:extLst>
                <a:ext uri="{FF2B5EF4-FFF2-40B4-BE49-F238E27FC236}">
                  <a16:creationId xmlns:a16="http://schemas.microsoft.com/office/drawing/2014/main" id="{33473CA4-3F5E-4118-89E0-7E057592A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Rectangle 133">
              <a:extLst>
                <a:ext uri="{FF2B5EF4-FFF2-40B4-BE49-F238E27FC236}">
                  <a16:creationId xmlns:a16="http://schemas.microsoft.com/office/drawing/2014/main" id="{CE120899-5904-48E3-A5C5-50860C2A6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Rectangle 134">
              <a:extLst>
                <a:ext uri="{FF2B5EF4-FFF2-40B4-BE49-F238E27FC236}">
                  <a16:creationId xmlns:a16="http://schemas.microsoft.com/office/drawing/2014/main" id="{7BA607A4-5D4A-4514-935E-C7B4AE73C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Rectangle 135">
              <a:extLst>
                <a:ext uri="{FF2B5EF4-FFF2-40B4-BE49-F238E27FC236}">
                  <a16:creationId xmlns:a16="http://schemas.microsoft.com/office/drawing/2014/main" id="{3BFD64B2-81CB-47CD-9DAF-9A400B9CF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Rectangle 136">
              <a:extLst>
                <a:ext uri="{FF2B5EF4-FFF2-40B4-BE49-F238E27FC236}">
                  <a16:creationId xmlns:a16="http://schemas.microsoft.com/office/drawing/2014/main" id="{113DC725-961D-40B4-82A6-65ADB1EB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Rectangle 137">
              <a:extLst>
                <a:ext uri="{FF2B5EF4-FFF2-40B4-BE49-F238E27FC236}">
                  <a16:creationId xmlns:a16="http://schemas.microsoft.com/office/drawing/2014/main" id="{E7C3396C-79E8-40CB-B428-8062115A0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Rectangle 138">
              <a:extLst>
                <a:ext uri="{FF2B5EF4-FFF2-40B4-BE49-F238E27FC236}">
                  <a16:creationId xmlns:a16="http://schemas.microsoft.com/office/drawing/2014/main" id="{2892DDEF-1D94-4595-8DCD-0A1F4E81B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Rectangle 139">
              <a:extLst>
                <a:ext uri="{FF2B5EF4-FFF2-40B4-BE49-F238E27FC236}">
                  <a16:creationId xmlns:a16="http://schemas.microsoft.com/office/drawing/2014/main" id="{026E95C0-3F3F-42A6-99BF-58CAC2C15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Rectangle 140">
              <a:extLst>
                <a:ext uri="{FF2B5EF4-FFF2-40B4-BE49-F238E27FC236}">
                  <a16:creationId xmlns:a16="http://schemas.microsoft.com/office/drawing/2014/main" id="{97B35589-0D3E-4080-B5F6-EE0A0C91E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Rectangle 141">
              <a:extLst>
                <a:ext uri="{FF2B5EF4-FFF2-40B4-BE49-F238E27FC236}">
                  <a16:creationId xmlns:a16="http://schemas.microsoft.com/office/drawing/2014/main" id="{23FF33E0-1533-4141-BABD-87E6A8B71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Rectangle 142">
              <a:extLst>
                <a:ext uri="{FF2B5EF4-FFF2-40B4-BE49-F238E27FC236}">
                  <a16:creationId xmlns:a16="http://schemas.microsoft.com/office/drawing/2014/main" id="{DC688F45-EB36-4A9E-AED6-FA261E794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Rectangle 143">
              <a:extLst>
                <a:ext uri="{FF2B5EF4-FFF2-40B4-BE49-F238E27FC236}">
                  <a16:creationId xmlns:a16="http://schemas.microsoft.com/office/drawing/2014/main" id="{45F43B66-3C62-432F-B455-50D951E39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Rectangle 144">
              <a:extLst>
                <a:ext uri="{FF2B5EF4-FFF2-40B4-BE49-F238E27FC236}">
                  <a16:creationId xmlns:a16="http://schemas.microsoft.com/office/drawing/2014/main" id="{106BF655-AE63-4E07-9BCA-C2F81F536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Rectangle 145">
              <a:extLst>
                <a:ext uri="{FF2B5EF4-FFF2-40B4-BE49-F238E27FC236}">
                  <a16:creationId xmlns:a16="http://schemas.microsoft.com/office/drawing/2014/main" id="{CD08F69A-7E5C-47AF-8AC5-61620A43D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Rectangle 146">
              <a:extLst>
                <a:ext uri="{FF2B5EF4-FFF2-40B4-BE49-F238E27FC236}">
                  <a16:creationId xmlns:a16="http://schemas.microsoft.com/office/drawing/2014/main" id="{6D4862FF-9DE6-4141-943A-681C1DB64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Rectangle 147">
              <a:extLst>
                <a:ext uri="{FF2B5EF4-FFF2-40B4-BE49-F238E27FC236}">
                  <a16:creationId xmlns:a16="http://schemas.microsoft.com/office/drawing/2014/main" id="{A71307D6-2F50-45D8-AB27-87AD49085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Rectangle 148">
              <a:extLst>
                <a:ext uri="{FF2B5EF4-FFF2-40B4-BE49-F238E27FC236}">
                  <a16:creationId xmlns:a16="http://schemas.microsoft.com/office/drawing/2014/main" id="{A097C0B6-F2C0-4083-9CE5-AA194F2A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Rectangle 149">
              <a:extLst>
                <a:ext uri="{FF2B5EF4-FFF2-40B4-BE49-F238E27FC236}">
                  <a16:creationId xmlns:a16="http://schemas.microsoft.com/office/drawing/2014/main" id="{2594759F-3F8A-4B0E-B2B7-84A079EB5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Rectangle 150">
              <a:extLst>
                <a:ext uri="{FF2B5EF4-FFF2-40B4-BE49-F238E27FC236}">
                  <a16:creationId xmlns:a16="http://schemas.microsoft.com/office/drawing/2014/main" id="{9B52DE97-DB19-4E7F-B5B0-49600F7E9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Rectangle 151">
              <a:extLst>
                <a:ext uri="{FF2B5EF4-FFF2-40B4-BE49-F238E27FC236}">
                  <a16:creationId xmlns:a16="http://schemas.microsoft.com/office/drawing/2014/main" id="{68BA0F06-C8B6-4A2A-B7F9-8EE49C6C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Rectangle 152">
              <a:extLst>
                <a:ext uri="{FF2B5EF4-FFF2-40B4-BE49-F238E27FC236}">
                  <a16:creationId xmlns:a16="http://schemas.microsoft.com/office/drawing/2014/main" id="{C42A4042-901C-43A2-862E-5840E6D69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Rectangle 153">
              <a:extLst>
                <a:ext uri="{FF2B5EF4-FFF2-40B4-BE49-F238E27FC236}">
                  <a16:creationId xmlns:a16="http://schemas.microsoft.com/office/drawing/2014/main" id="{9141B4E8-649A-4143-B42A-0AEA3E0C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Rectangle 154">
              <a:extLst>
                <a:ext uri="{FF2B5EF4-FFF2-40B4-BE49-F238E27FC236}">
                  <a16:creationId xmlns:a16="http://schemas.microsoft.com/office/drawing/2014/main" id="{01F351BA-E6F9-4015-9A59-AFD4D966A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Rectangle 155">
              <a:extLst>
                <a:ext uri="{FF2B5EF4-FFF2-40B4-BE49-F238E27FC236}">
                  <a16:creationId xmlns:a16="http://schemas.microsoft.com/office/drawing/2014/main" id="{53FF0FE0-743D-466F-9106-C16959F6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Rectangle 156">
              <a:extLst>
                <a:ext uri="{FF2B5EF4-FFF2-40B4-BE49-F238E27FC236}">
                  <a16:creationId xmlns:a16="http://schemas.microsoft.com/office/drawing/2014/main" id="{78A18366-E001-4532-903F-69CF4D43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Rectangle 157">
              <a:extLst>
                <a:ext uri="{FF2B5EF4-FFF2-40B4-BE49-F238E27FC236}">
                  <a16:creationId xmlns:a16="http://schemas.microsoft.com/office/drawing/2014/main" id="{F1EB10F8-BB0E-41AE-8CA0-90BF0B85B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Rectangle 158">
              <a:extLst>
                <a:ext uri="{FF2B5EF4-FFF2-40B4-BE49-F238E27FC236}">
                  <a16:creationId xmlns:a16="http://schemas.microsoft.com/office/drawing/2014/main" id="{F6DF0D0C-B09B-48FA-82A6-6C5789B8C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Rectangle 159">
              <a:extLst>
                <a:ext uri="{FF2B5EF4-FFF2-40B4-BE49-F238E27FC236}">
                  <a16:creationId xmlns:a16="http://schemas.microsoft.com/office/drawing/2014/main" id="{3CE20F87-DB20-4519-988E-089EC8BE7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Rectangle 160">
              <a:extLst>
                <a:ext uri="{FF2B5EF4-FFF2-40B4-BE49-F238E27FC236}">
                  <a16:creationId xmlns:a16="http://schemas.microsoft.com/office/drawing/2014/main" id="{EC4790FF-D541-40B1-B3DC-5E735D11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Rectangle 161">
              <a:extLst>
                <a:ext uri="{FF2B5EF4-FFF2-40B4-BE49-F238E27FC236}">
                  <a16:creationId xmlns:a16="http://schemas.microsoft.com/office/drawing/2014/main" id="{C8E876AF-9E71-416D-B1FA-FA24F63EE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Rectangle 162">
              <a:extLst>
                <a:ext uri="{FF2B5EF4-FFF2-40B4-BE49-F238E27FC236}">
                  <a16:creationId xmlns:a16="http://schemas.microsoft.com/office/drawing/2014/main" id="{21A88F07-38CF-42D4-8F66-6A9FB4203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Rectangle 163">
              <a:extLst>
                <a:ext uri="{FF2B5EF4-FFF2-40B4-BE49-F238E27FC236}">
                  <a16:creationId xmlns:a16="http://schemas.microsoft.com/office/drawing/2014/main" id="{690279F4-1342-42CA-AE98-329A31061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Rectangle 164">
              <a:extLst>
                <a:ext uri="{FF2B5EF4-FFF2-40B4-BE49-F238E27FC236}">
                  <a16:creationId xmlns:a16="http://schemas.microsoft.com/office/drawing/2014/main" id="{961F3F5F-05E7-46EE-83A9-850859D0E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Rectangle 165">
              <a:extLst>
                <a:ext uri="{FF2B5EF4-FFF2-40B4-BE49-F238E27FC236}">
                  <a16:creationId xmlns:a16="http://schemas.microsoft.com/office/drawing/2014/main" id="{FECBFBE7-D262-4BB2-805D-2B214874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Rectangle 166">
              <a:extLst>
                <a:ext uri="{FF2B5EF4-FFF2-40B4-BE49-F238E27FC236}">
                  <a16:creationId xmlns:a16="http://schemas.microsoft.com/office/drawing/2014/main" id="{37F533C0-6B22-45B7-A43C-3ABB5E371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Rectangle 167">
              <a:extLst>
                <a:ext uri="{FF2B5EF4-FFF2-40B4-BE49-F238E27FC236}">
                  <a16:creationId xmlns:a16="http://schemas.microsoft.com/office/drawing/2014/main" id="{6B5CA763-C192-417E-996D-42D05F4DC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Rectangle 168">
              <a:extLst>
                <a:ext uri="{FF2B5EF4-FFF2-40B4-BE49-F238E27FC236}">
                  <a16:creationId xmlns:a16="http://schemas.microsoft.com/office/drawing/2014/main" id="{EDB47E5B-97BA-4BD4-8541-6AF73AD8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Rectangle 169">
              <a:extLst>
                <a:ext uri="{FF2B5EF4-FFF2-40B4-BE49-F238E27FC236}">
                  <a16:creationId xmlns:a16="http://schemas.microsoft.com/office/drawing/2014/main" id="{6E999F45-6163-463D-9A73-7DAFD68B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Rectangle 170">
              <a:extLst>
                <a:ext uri="{FF2B5EF4-FFF2-40B4-BE49-F238E27FC236}">
                  <a16:creationId xmlns:a16="http://schemas.microsoft.com/office/drawing/2014/main" id="{A34DA9B9-300B-489B-9D03-B292FBC1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Rectangle 171">
              <a:extLst>
                <a:ext uri="{FF2B5EF4-FFF2-40B4-BE49-F238E27FC236}">
                  <a16:creationId xmlns:a16="http://schemas.microsoft.com/office/drawing/2014/main" id="{7085CE61-94CA-49FB-A72D-52737A233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Rectangle 172">
              <a:extLst>
                <a:ext uri="{FF2B5EF4-FFF2-40B4-BE49-F238E27FC236}">
                  <a16:creationId xmlns:a16="http://schemas.microsoft.com/office/drawing/2014/main" id="{E7B2EA46-7086-4475-8A02-C0D2EEA2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Rectangle 173">
              <a:extLst>
                <a:ext uri="{FF2B5EF4-FFF2-40B4-BE49-F238E27FC236}">
                  <a16:creationId xmlns:a16="http://schemas.microsoft.com/office/drawing/2014/main" id="{083A3D48-AA19-44CD-B35E-2F1CA67C3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Rectangle 174">
              <a:extLst>
                <a:ext uri="{FF2B5EF4-FFF2-40B4-BE49-F238E27FC236}">
                  <a16:creationId xmlns:a16="http://schemas.microsoft.com/office/drawing/2014/main" id="{33859718-023A-4D19-A714-A4E07C9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Rectangle 175">
              <a:extLst>
                <a:ext uri="{FF2B5EF4-FFF2-40B4-BE49-F238E27FC236}">
                  <a16:creationId xmlns:a16="http://schemas.microsoft.com/office/drawing/2014/main" id="{3E944763-8408-442A-9CE4-DD1BC93B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Rectangle 176">
              <a:extLst>
                <a:ext uri="{FF2B5EF4-FFF2-40B4-BE49-F238E27FC236}">
                  <a16:creationId xmlns:a16="http://schemas.microsoft.com/office/drawing/2014/main" id="{BB90194B-B500-49E5-A265-DFA0F06D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Rectangle 177">
              <a:extLst>
                <a:ext uri="{FF2B5EF4-FFF2-40B4-BE49-F238E27FC236}">
                  <a16:creationId xmlns:a16="http://schemas.microsoft.com/office/drawing/2014/main" id="{880E3286-3778-463F-9D49-C8F7917AB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Rectangle 178">
              <a:extLst>
                <a:ext uri="{FF2B5EF4-FFF2-40B4-BE49-F238E27FC236}">
                  <a16:creationId xmlns:a16="http://schemas.microsoft.com/office/drawing/2014/main" id="{E4723CE7-127C-441E-8FD0-23B981376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Rectangle 179">
              <a:extLst>
                <a:ext uri="{FF2B5EF4-FFF2-40B4-BE49-F238E27FC236}">
                  <a16:creationId xmlns:a16="http://schemas.microsoft.com/office/drawing/2014/main" id="{E8E13A7F-ADB3-4E43-9390-A9D47A08F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Rectangle 180">
              <a:extLst>
                <a:ext uri="{FF2B5EF4-FFF2-40B4-BE49-F238E27FC236}">
                  <a16:creationId xmlns:a16="http://schemas.microsoft.com/office/drawing/2014/main" id="{A3C8324B-6EBD-45F2-9EC1-7341BC6E3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Rectangle 181">
              <a:extLst>
                <a:ext uri="{FF2B5EF4-FFF2-40B4-BE49-F238E27FC236}">
                  <a16:creationId xmlns:a16="http://schemas.microsoft.com/office/drawing/2014/main" id="{AEFA5B2D-67AF-4475-B093-68AEEECC0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Rectangle 182">
              <a:extLst>
                <a:ext uri="{FF2B5EF4-FFF2-40B4-BE49-F238E27FC236}">
                  <a16:creationId xmlns:a16="http://schemas.microsoft.com/office/drawing/2014/main" id="{30A07A16-DE52-46E6-A7DF-9C18AAB5F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Rectangle 183">
              <a:extLst>
                <a:ext uri="{FF2B5EF4-FFF2-40B4-BE49-F238E27FC236}">
                  <a16:creationId xmlns:a16="http://schemas.microsoft.com/office/drawing/2014/main" id="{0D1A7C30-6C43-4AAD-8108-9A5762104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Rectangle 184">
              <a:extLst>
                <a:ext uri="{FF2B5EF4-FFF2-40B4-BE49-F238E27FC236}">
                  <a16:creationId xmlns:a16="http://schemas.microsoft.com/office/drawing/2014/main" id="{2678461D-D47E-4264-96AF-470BC2F9A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Rectangle 185">
              <a:extLst>
                <a:ext uri="{FF2B5EF4-FFF2-40B4-BE49-F238E27FC236}">
                  <a16:creationId xmlns:a16="http://schemas.microsoft.com/office/drawing/2014/main" id="{F6C7F3BA-4F47-4F28-9749-E6A622D3B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485836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HKK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80" y="1042475"/>
            <a:ext cx="11666220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HKK: 0 – 20 let 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613574" y="2849142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115 263 obyvatel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119957" y="1051619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526951" y="104789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0" name="TextovéPole 29"/>
          <p:cNvSpPr txBox="1"/>
          <p:nvPr/>
        </p:nvSpPr>
        <p:spPr>
          <a:xfrm>
            <a:off x="7880933" y="104880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10092473" y="105161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32" name="TextovéPole 31"/>
          <p:cNvSpPr txBox="1"/>
          <p:nvPr/>
        </p:nvSpPr>
        <p:spPr>
          <a:xfrm>
            <a:off x="3026663" y="2849141"/>
            <a:ext cx="20457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3 585 266 interakcí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5169788" y="265662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16 224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70 311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6" name="TextovéPole 35"/>
          <p:cNvSpPr txBox="1"/>
          <p:nvPr/>
        </p:nvSpPr>
        <p:spPr>
          <a:xfrm>
            <a:off x="750722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3 207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13 824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7" name="TextovéPole 36"/>
          <p:cNvSpPr txBox="1"/>
          <p:nvPr/>
        </p:nvSpPr>
        <p:spPr>
          <a:xfrm>
            <a:off x="9780816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304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12 968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55" name="Obdélník 54"/>
          <p:cNvSpPr/>
          <p:nvPr/>
        </p:nvSpPr>
        <p:spPr>
          <a:xfrm>
            <a:off x="406311" y="3760769"/>
            <a:ext cx="11666220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7" name="TextovéPole 56"/>
          <p:cNvSpPr txBox="1"/>
          <p:nvPr/>
        </p:nvSpPr>
        <p:spPr>
          <a:xfrm>
            <a:off x="497751" y="3537462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HKK: 21 – 60 let </a:t>
            </a:r>
          </a:p>
        </p:txBody>
      </p:sp>
      <p:sp>
        <p:nvSpPr>
          <p:cNvPr id="59" name="TextovéPole 58"/>
          <p:cNvSpPr txBox="1"/>
          <p:nvPr/>
        </p:nvSpPr>
        <p:spPr>
          <a:xfrm>
            <a:off x="608405" y="5567436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289 635 obyvatel </a:t>
            </a:r>
          </a:p>
        </p:txBody>
      </p:sp>
      <p:sp>
        <p:nvSpPr>
          <p:cNvPr id="60" name="TextovéPole 59"/>
          <p:cNvSpPr txBox="1"/>
          <p:nvPr/>
        </p:nvSpPr>
        <p:spPr>
          <a:xfrm>
            <a:off x="3114788" y="3769913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521782" y="376618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2" name="TextovéPole 61"/>
          <p:cNvSpPr txBox="1"/>
          <p:nvPr/>
        </p:nvSpPr>
        <p:spPr>
          <a:xfrm>
            <a:off x="7875764" y="376709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3" name="TextovéPole 62"/>
          <p:cNvSpPr txBox="1"/>
          <p:nvPr/>
        </p:nvSpPr>
        <p:spPr>
          <a:xfrm>
            <a:off x="10163504" y="376991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64" name="TextovéPole 63"/>
          <p:cNvSpPr txBox="1"/>
          <p:nvPr/>
        </p:nvSpPr>
        <p:spPr>
          <a:xfrm>
            <a:off x="3021494" y="5567435"/>
            <a:ext cx="2132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10 391 756 interakcí</a:t>
            </a:r>
          </a:p>
        </p:txBody>
      </p:sp>
      <p:sp>
        <p:nvSpPr>
          <p:cNvPr id="65" name="TextovéPole 64"/>
          <p:cNvSpPr txBox="1"/>
          <p:nvPr/>
        </p:nvSpPr>
        <p:spPr>
          <a:xfrm>
            <a:off x="5164619" y="537491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37 304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189 090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6" name="TextovéPole 65"/>
          <p:cNvSpPr txBox="1"/>
          <p:nvPr/>
        </p:nvSpPr>
        <p:spPr>
          <a:xfrm>
            <a:off x="750205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15 215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70 337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7" name="TextovéPole 66"/>
          <p:cNvSpPr txBox="1"/>
          <p:nvPr/>
        </p:nvSpPr>
        <p:spPr>
          <a:xfrm>
            <a:off x="9756597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2 033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130 101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34" name="Chart 33"/>
          <p:cNvGraphicFramePr/>
          <p:nvPr/>
        </p:nvGraphicFramePr>
        <p:xfrm>
          <a:off x="595668" y="1316442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/>
        </p:nvGraphicFramePr>
        <p:xfrm>
          <a:off x="566749" y="391593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Rectangle 38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40" name="Chart 39"/>
          <p:cNvGraphicFramePr/>
          <p:nvPr/>
        </p:nvGraphicFramePr>
        <p:xfrm>
          <a:off x="4785775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1" name="Chart 40"/>
          <p:cNvGraphicFramePr/>
          <p:nvPr/>
        </p:nvGraphicFramePr>
        <p:xfrm>
          <a:off x="5885906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2" name="TextBox 41"/>
          <p:cNvSpPr txBox="1"/>
          <p:nvPr/>
        </p:nvSpPr>
        <p:spPr>
          <a:xfrm>
            <a:off x="5061591" y="148544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3" name="TextBox 42"/>
          <p:cNvSpPr txBox="1"/>
          <p:nvPr/>
        </p:nvSpPr>
        <p:spPr>
          <a:xfrm>
            <a:off x="6987575" y="154071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44" name="Chart 43"/>
          <p:cNvGraphicFramePr/>
          <p:nvPr/>
        </p:nvGraphicFramePr>
        <p:xfrm>
          <a:off x="2818619" y="1485443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5" name="Chart 44"/>
          <p:cNvGraphicFramePr/>
          <p:nvPr/>
        </p:nvGraphicFramePr>
        <p:xfrm>
          <a:off x="2818619" y="4229721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6" name="Chart 45"/>
          <p:cNvGraphicFramePr/>
          <p:nvPr/>
        </p:nvGraphicFramePr>
        <p:xfrm>
          <a:off x="7186622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7" name="Chart 46"/>
          <p:cNvGraphicFramePr/>
          <p:nvPr/>
        </p:nvGraphicFramePr>
        <p:xfrm>
          <a:off x="8286753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8" name="TextBox 47"/>
          <p:cNvSpPr txBox="1"/>
          <p:nvPr/>
        </p:nvSpPr>
        <p:spPr>
          <a:xfrm>
            <a:off x="7462438" y="150668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9" name="TextBox 48"/>
          <p:cNvSpPr txBox="1"/>
          <p:nvPr/>
        </p:nvSpPr>
        <p:spPr>
          <a:xfrm>
            <a:off x="9321747" y="156195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1" name="Chart 50"/>
          <p:cNvGraphicFramePr/>
          <p:nvPr/>
        </p:nvGraphicFramePr>
        <p:xfrm>
          <a:off x="9444047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2" name="Chart 51"/>
          <p:cNvGraphicFramePr/>
          <p:nvPr/>
        </p:nvGraphicFramePr>
        <p:xfrm>
          <a:off x="10544178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3" name="TextBox 52"/>
          <p:cNvSpPr txBox="1"/>
          <p:nvPr/>
        </p:nvSpPr>
        <p:spPr>
          <a:xfrm>
            <a:off x="9719863" y="152573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4" name="TextBox 53"/>
          <p:cNvSpPr txBox="1"/>
          <p:nvPr/>
        </p:nvSpPr>
        <p:spPr>
          <a:xfrm>
            <a:off x="11645847" y="158100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1" name="Chart 70"/>
          <p:cNvGraphicFramePr/>
          <p:nvPr/>
        </p:nvGraphicFramePr>
        <p:xfrm>
          <a:off x="4724835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2" name="Chart 71"/>
          <p:cNvGraphicFramePr/>
          <p:nvPr/>
        </p:nvGraphicFramePr>
        <p:xfrm>
          <a:off x="5824966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73" name="TextBox 72"/>
          <p:cNvSpPr txBox="1"/>
          <p:nvPr/>
        </p:nvSpPr>
        <p:spPr>
          <a:xfrm>
            <a:off x="5000651" y="421008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6926635" y="426535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5" name="Chart 74"/>
          <p:cNvGraphicFramePr/>
          <p:nvPr/>
        </p:nvGraphicFramePr>
        <p:xfrm>
          <a:off x="7125682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76" name="Chart 75"/>
          <p:cNvGraphicFramePr/>
          <p:nvPr/>
        </p:nvGraphicFramePr>
        <p:xfrm>
          <a:off x="8225813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7" name="TextBox 76"/>
          <p:cNvSpPr txBox="1"/>
          <p:nvPr/>
        </p:nvSpPr>
        <p:spPr>
          <a:xfrm>
            <a:off x="7401498" y="423132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8" name="TextBox 77"/>
          <p:cNvSpPr txBox="1"/>
          <p:nvPr/>
        </p:nvSpPr>
        <p:spPr>
          <a:xfrm>
            <a:off x="9260807" y="428659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9" name="Chart 78"/>
          <p:cNvGraphicFramePr/>
          <p:nvPr/>
        </p:nvGraphicFramePr>
        <p:xfrm>
          <a:off x="9383107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9658923" y="425037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81" name="TextBox 80"/>
          <p:cNvSpPr txBox="1"/>
          <p:nvPr/>
        </p:nvSpPr>
        <p:spPr>
          <a:xfrm>
            <a:off x="11584907" y="430564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82" name="Chart 81"/>
          <p:cNvGraphicFramePr/>
          <p:nvPr/>
        </p:nvGraphicFramePr>
        <p:xfrm>
          <a:off x="10469861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</p:spTree>
    <p:extLst>
      <p:ext uri="{BB962C8B-B14F-4D97-AF65-F5344CB8AC3E}">
        <p14:creationId xmlns:p14="http://schemas.microsoft.com/office/powerpoint/2010/main" val="367744373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352469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HKK (2018): pacienti ve věku 75+</a:t>
            </a:r>
            <a:endParaRPr lang="en-US" dirty="0"/>
          </a:p>
        </p:txBody>
      </p:sp>
      <p:graphicFrame>
        <p:nvGraphicFramePr>
          <p:cNvPr id="279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0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HKK dle kraje bydliště pacienta:</a:t>
            </a:r>
          </a:p>
        </p:txBody>
      </p:sp>
      <p:sp>
        <p:nvSpPr>
          <p:cNvPr id="831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sp>
        <p:nvSpPr>
          <p:cNvPr id="282" name="Obdélník 1">
            <a:extLst>
              <a:ext uri="{FF2B5EF4-FFF2-40B4-BE49-F238E27FC236}">
                <a16:creationId xmlns:a16="http://schemas.microsoft.com/office/drawing/2014/main" id="{E0AB96DF-B959-48F1-B519-02C3D4188ED0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19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(0,1 %)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283" name="Skupina 282">
            <a:extLst>
              <a:ext uri="{FF2B5EF4-FFF2-40B4-BE49-F238E27FC236}">
                <a16:creationId xmlns:a16="http://schemas.microsoft.com/office/drawing/2014/main" id="{867CF8C7-E07D-4F0C-AF7E-7430CEB66AB7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284" name="Text Box 58">
              <a:extLst>
                <a:ext uri="{FF2B5EF4-FFF2-40B4-BE49-F238E27FC236}">
                  <a16:creationId xmlns:a16="http://schemas.microsoft.com/office/drawing/2014/main" id="{393F776F-E1F7-4A68-965A-81587761E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85" name="Rectangle 56">
              <a:extLst>
                <a:ext uri="{FF2B5EF4-FFF2-40B4-BE49-F238E27FC236}">
                  <a16:creationId xmlns:a16="http://schemas.microsoft.com/office/drawing/2014/main" id="{FEE02FD5-CB6F-4016-8297-244E2DE17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6" name="Rectangle 56">
              <a:extLst>
                <a:ext uri="{FF2B5EF4-FFF2-40B4-BE49-F238E27FC236}">
                  <a16:creationId xmlns:a16="http://schemas.microsoft.com/office/drawing/2014/main" id="{A494911A-841F-4394-AE93-E6D3F213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7" name="Rectangle 56">
              <a:extLst>
                <a:ext uri="{FF2B5EF4-FFF2-40B4-BE49-F238E27FC236}">
                  <a16:creationId xmlns:a16="http://schemas.microsoft.com/office/drawing/2014/main" id="{3E7A36AB-0712-4F39-AC6C-667E7A59C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8" name="Rectangle 56">
              <a:extLst>
                <a:ext uri="{FF2B5EF4-FFF2-40B4-BE49-F238E27FC236}">
                  <a16:creationId xmlns:a16="http://schemas.microsoft.com/office/drawing/2014/main" id="{1B48A088-F03F-463B-8B6B-C0D7CE420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289" name="Freeform 224">
            <a:extLst>
              <a:ext uri="{FF2B5EF4-FFF2-40B4-BE49-F238E27FC236}">
                <a16:creationId xmlns:a16="http://schemas.microsoft.com/office/drawing/2014/main" id="{67361DF9-AD29-4FBD-B150-D3156763FC25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0" name="Freeform 225">
            <a:extLst>
              <a:ext uri="{FF2B5EF4-FFF2-40B4-BE49-F238E27FC236}">
                <a16:creationId xmlns:a16="http://schemas.microsoft.com/office/drawing/2014/main" id="{A86D634F-437D-43FB-A03B-495F1E214DF4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1" name="Freeform 226">
            <a:extLst>
              <a:ext uri="{FF2B5EF4-FFF2-40B4-BE49-F238E27FC236}">
                <a16:creationId xmlns:a16="http://schemas.microsoft.com/office/drawing/2014/main" id="{A2CAB3FF-A09C-4C56-B956-70C97A112914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2" name="Freeform 227">
            <a:extLst>
              <a:ext uri="{FF2B5EF4-FFF2-40B4-BE49-F238E27FC236}">
                <a16:creationId xmlns:a16="http://schemas.microsoft.com/office/drawing/2014/main" id="{B4FA6EC3-7A00-4170-8D89-DBC98FBBBD8D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3" name="Freeform 228">
            <a:extLst>
              <a:ext uri="{FF2B5EF4-FFF2-40B4-BE49-F238E27FC236}">
                <a16:creationId xmlns:a16="http://schemas.microsoft.com/office/drawing/2014/main" id="{7AB36093-BEBC-4C24-A76F-D3DF794EF77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4" name="Freeform 229">
            <a:extLst>
              <a:ext uri="{FF2B5EF4-FFF2-40B4-BE49-F238E27FC236}">
                <a16:creationId xmlns:a16="http://schemas.microsoft.com/office/drawing/2014/main" id="{70201B45-7231-4EA8-8D58-12960AD0D134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5" name="Freeform 230">
            <a:extLst>
              <a:ext uri="{FF2B5EF4-FFF2-40B4-BE49-F238E27FC236}">
                <a16:creationId xmlns:a16="http://schemas.microsoft.com/office/drawing/2014/main" id="{35B2E90D-ED89-4904-8574-FACE77D14E38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6" name="Freeform 231">
            <a:extLst>
              <a:ext uri="{FF2B5EF4-FFF2-40B4-BE49-F238E27FC236}">
                <a16:creationId xmlns:a16="http://schemas.microsoft.com/office/drawing/2014/main" id="{27665571-86F0-4C12-A78D-7B46924040A1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7" name="Freeform 232">
            <a:extLst>
              <a:ext uri="{FF2B5EF4-FFF2-40B4-BE49-F238E27FC236}">
                <a16:creationId xmlns:a16="http://schemas.microsoft.com/office/drawing/2014/main" id="{C8335EE7-B6CA-4E75-8AFE-DEEE46B1E2D9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8" name="Freeform 233">
            <a:extLst>
              <a:ext uri="{FF2B5EF4-FFF2-40B4-BE49-F238E27FC236}">
                <a16:creationId xmlns:a16="http://schemas.microsoft.com/office/drawing/2014/main" id="{3B67D945-B9DE-4615-8BE2-8F704FD0EAF1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9" name="Freeform 234">
            <a:extLst>
              <a:ext uri="{FF2B5EF4-FFF2-40B4-BE49-F238E27FC236}">
                <a16:creationId xmlns:a16="http://schemas.microsoft.com/office/drawing/2014/main" id="{9EBB54EB-4658-46A0-8B55-86F96A564C7A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0" name="Freeform 235">
            <a:extLst>
              <a:ext uri="{FF2B5EF4-FFF2-40B4-BE49-F238E27FC236}">
                <a16:creationId xmlns:a16="http://schemas.microsoft.com/office/drawing/2014/main" id="{440C43D2-8E04-4190-B346-A66AC1A78526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1" name="Freeform 236">
            <a:extLst>
              <a:ext uri="{FF2B5EF4-FFF2-40B4-BE49-F238E27FC236}">
                <a16:creationId xmlns:a16="http://schemas.microsoft.com/office/drawing/2014/main" id="{82CF1D36-B348-4F0A-B0F0-F21A17142C22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2" name="Freeform 237">
            <a:extLst>
              <a:ext uri="{FF2B5EF4-FFF2-40B4-BE49-F238E27FC236}">
                <a16:creationId xmlns:a16="http://schemas.microsoft.com/office/drawing/2014/main" id="{5B73F0D4-D9E8-4E05-BA09-3CDB808B6601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3" name="Freeform 238">
            <a:extLst>
              <a:ext uri="{FF2B5EF4-FFF2-40B4-BE49-F238E27FC236}">
                <a16:creationId xmlns:a16="http://schemas.microsoft.com/office/drawing/2014/main" id="{FB1D12D3-E1A0-4487-B020-8A91BF7C6073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4" name="Freeform 239">
            <a:extLst>
              <a:ext uri="{FF2B5EF4-FFF2-40B4-BE49-F238E27FC236}">
                <a16:creationId xmlns:a16="http://schemas.microsoft.com/office/drawing/2014/main" id="{FE493D8C-0EC1-48C7-A16B-9DE9BD1810D2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5" name="Freeform 240">
            <a:extLst>
              <a:ext uri="{FF2B5EF4-FFF2-40B4-BE49-F238E27FC236}">
                <a16:creationId xmlns:a16="http://schemas.microsoft.com/office/drawing/2014/main" id="{4F55B357-C67E-44C0-A4B2-3BE83957DF28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6" name="Freeform 241">
            <a:extLst>
              <a:ext uri="{FF2B5EF4-FFF2-40B4-BE49-F238E27FC236}">
                <a16:creationId xmlns:a16="http://schemas.microsoft.com/office/drawing/2014/main" id="{BD3C7DFD-F828-4AB2-A9F9-7D39F15AA14A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7" name="Freeform 242">
            <a:extLst>
              <a:ext uri="{FF2B5EF4-FFF2-40B4-BE49-F238E27FC236}">
                <a16:creationId xmlns:a16="http://schemas.microsoft.com/office/drawing/2014/main" id="{B876BA42-C92E-4BDC-A952-2E4A1F94849B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8" name="Freeform 243">
            <a:extLst>
              <a:ext uri="{FF2B5EF4-FFF2-40B4-BE49-F238E27FC236}">
                <a16:creationId xmlns:a16="http://schemas.microsoft.com/office/drawing/2014/main" id="{03B3D07A-61ED-488B-9F34-7953CB92F9B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9" name="Freeform 244">
            <a:extLst>
              <a:ext uri="{FF2B5EF4-FFF2-40B4-BE49-F238E27FC236}">
                <a16:creationId xmlns:a16="http://schemas.microsoft.com/office/drawing/2014/main" id="{947DB5FE-8BAF-4604-9DEE-081CF7060823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0" name="Freeform 245">
            <a:extLst>
              <a:ext uri="{FF2B5EF4-FFF2-40B4-BE49-F238E27FC236}">
                <a16:creationId xmlns:a16="http://schemas.microsoft.com/office/drawing/2014/main" id="{54BA941E-AFC1-4D43-8558-B3219C576E0D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1" name="Freeform 246">
            <a:extLst>
              <a:ext uri="{FF2B5EF4-FFF2-40B4-BE49-F238E27FC236}">
                <a16:creationId xmlns:a16="http://schemas.microsoft.com/office/drawing/2014/main" id="{16B1E9F3-A76C-47D5-A5FD-5706FCFF58A1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2" name="Freeform 247">
            <a:extLst>
              <a:ext uri="{FF2B5EF4-FFF2-40B4-BE49-F238E27FC236}">
                <a16:creationId xmlns:a16="http://schemas.microsoft.com/office/drawing/2014/main" id="{92F0AA82-FEF1-46C4-80EF-3A8760A9A451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3" name="Freeform 248">
            <a:extLst>
              <a:ext uri="{FF2B5EF4-FFF2-40B4-BE49-F238E27FC236}">
                <a16:creationId xmlns:a16="http://schemas.microsoft.com/office/drawing/2014/main" id="{67FE3301-7A9F-4894-9071-D732E4D74C2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4" name="Freeform 249">
            <a:extLst>
              <a:ext uri="{FF2B5EF4-FFF2-40B4-BE49-F238E27FC236}">
                <a16:creationId xmlns:a16="http://schemas.microsoft.com/office/drawing/2014/main" id="{8966600D-1D59-47D7-ADFA-C90FEFC2A5A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5" name="Freeform 250">
            <a:extLst>
              <a:ext uri="{FF2B5EF4-FFF2-40B4-BE49-F238E27FC236}">
                <a16:creationId xmlns:a16="http://schemas.microsoft.com/office/drawing/2014/main" id="{0AB628F1-4A8C-47BB-950A-EBB0406A2378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6" name="Freeform 251">
            <a:extLst>
              <a:ext uri="{FF2B5EF4-FFF2-40B4-BE49-F238E27FC236}">
                <a16:creationId xmlns:a16="http://schemas.microsoft.com/office/drawing/2014/main" id="{417F7A10-2A11-4041-866F-4B6621EAB594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7" name="Freeform 252">
            <a:extLst>
              <a:ext uri="{FF2B5EF4-FFF2-40B4-BE49-F238E27FC236}">
                <a16:creationId xmlns:a16="http://schemas.microsoft.com/office/drawing/2014/main" id="{2F7C256C-A381-459B-8467-994D05B8EE0B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8" name="Freeform 253">
            <a:extLst>
              <a:ext uri="{FF2B5EF4-FFF2-40B4-BE49-F238E27FC236}">
                <a16:creationId xmlns:a16="http://schemas.microsoft.com/office/drawing/2014/main" id="{A872BEBD-BBE9-4B77-B8F9-7CD7D3A81F62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9" name="Freeform 254">
            <a:extLst>
              <a:ext uri="{FF2B5EF4-FFF2-40B4-BE49-F238E27FC236}">
                <a16:creationId xmlns:a16="http://schemas.microsoft.com/office/drawing/2014/main" id="{4824444A-5AB4-467A-B8F0-1E80F281CABA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0" name="Freeform 255">
            <a:extLst>
              <a:ext uri="{FF2B5EF4-FFF2-40B4-BE49-F238E27FC236}">
                <a16:creationId xmlns:a16="http://schemas.microsoft.com/office/drawing/2014/main" id="{6FA9618F-F31B-45A4-9730-A2814006C8CC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1" name="Freeform 256">
            <a:extLst>
              <a:ext uri="{FF2B5EF4-FFF2-40B4-BE49-F238E27FC236}">
                <a16:creationId xmlns:a16="http://schemas.microsoft.com/office/drawing/2014/main" id="{6D912371-ED67-4287-A217-61BEBC91AF56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2" name="Freeform 257">
            <a:extLst>
              <a:ext uri="{FF2B5EF4-FFF2-40B4-BE49-F238E27FC236}">
                <a16:creationId xmlns:a16="http://schemas.microsoft.com/office/drawing/2014/main" id="{9B32F9E1-609C-4933-B864-A6287C6FBB2D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3" name="Freeform 258">
            <a:extLst>
              <a:ext uri="{FF2B5EF4-FFF2-40B4-BE49-F238E27FC236}">
                <a16:creationId xmlns:a16="http://schemas.microsoft.com/office/drawing/2014/main" id="{A84B6DD4-3A8D-4FEA-B33A-E93B4DB6624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4" name="Freeform 259">
            <a:extLst>
              <a:ext uri="{FF2B5EF4-FFF2-40B4-BE49-F238E27FC236}">
                <a16:creationId xmlns:a16="http://schemas.microsoft.com/office/drawing/2014/main" id="{0225CAE0-9359-46C5-8F50-5F941D114239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5" name="Freeform 260">
            <a:extLst>
              <a:ext uri="{FF2B5EF4-FFF2-40B4-BE49-F238E27FC236}">
                <a16:creationId xmlns:a16="http://schemas.microsoft.com/office/drawing/2014/main" id="{9AFF58B6-5546-43E4-AD55-075C571D84FD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6" name="Freeform 261">
            <a:extLst>
              <a:ext uri="{FF2B5EF4-FFF2-40B4-BE49-F238E27FC236}">
                <a16:creationId xmlns:a16="http://schemas.microsoft.com/office/drawing/2014/main" id="{2E71B246-D828-4F87-94E3-00565535DFA3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7" name="Freeform 262">
            <a:extLst>
              <a:ext uri="{FF2B5EF4-FFF2-40B4-BE49-F238E27FC236}">
                <a16:creationId xmlns:a16="http://schemas.microsoft.com/office/drawing/2014/main" id="{6E985FDC-F24E-4A8A-BC59-976CE606A07D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8" name="Freeform 263">
            <a:extLst>
              <a:ext uri="{FF2B5EF4-FFF2-40B4-BE49-F238E27FC236}">
                <a16:creationId xmlns:a16="http://schemas.microsoft.com/office/drawing/2014/main" id="{3399C0E2-9B05-468D-B33C-0F1FC42F04DB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9" name="Freeform 264">
            <a:extLst>
              <a:ext uri="{FF2B5EF4-FFF2-40B4-BE49-F238E27FC236}">
                <a16:creationId xmlns:a16="http://schemas.microsoft.com/office/drawing/2014/main" id="{57458127-BAD2-469D-9ACC-329C922210EA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0" name="Freeform 265">
            <a:extLst>
              <a:ext uri="{FF2B5EF4-FFF2-40B4-BE49-F238E27FC236}">
                <a16:creationId xmlns:a16="http://schemas.microsoft.com/office/drawing/2014/main" id="{794A6B87-2D56-41E5-A98F-298561960F0D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1" name="Freeform 266">
            <a:extLst>
              <a:ext uri="{FF2B5EF4-FFF2-40B4-BE49-F238E27FC236}">
                <a16:creationId xmlns:a16="http://schemas.microsoft.com/office/drawing/2014/main" id="{72BF45C5-F897-4CF7-8CDD-4C3BA5BE6183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2" name="Freeform 267">
            <a:extLst>
              <a:ext uri="{FF2B5EF4-FFF2-40B4-BE49-F238E27FC236}">
                <a16:creationId xmlns:a16="http://schemas.microsoft.com/office/drawing/2014/main" id="{C518192B-D7F6-4081-9DB5-E619EA48018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3" name="Freeform 268">
            <a:extLst>
              <a:ext uri="{FF2B5EF4-FFF2-40B4-BE49-F238E27FC236}">
                <a16:creationId xmlns:a16="http://schemas.microsoft.com/office/drawing/2014/main" id="{8A7B10A0-2A37-4B84-9488-CA700C80D7C7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4" name="Freeform 269">
            <a:extLst>
              <a:ext uri="{FF2B5EF4-FFF2-40B4-BE49-F238E27FC236}">
                <a16:creationId xmlns:a16="http://schemas.microsoft.com/office/drawing/2014/main" id="{41004105-84D2-4B79-B520-68EDBD8CC39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5" name="Freeform 270">
            <a:extLst>
              <a:ext uri="{FF2B5EF4-FFF2-40B4-BE49-F238E27FC236}">
                <a16:creationId xmlns:a16="http://schemas.microsoft.com/office/drawing/2014/main" id="{88C56AA0-17EC-49B3-8CEA-3049408BA661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6" name="Freeform 271">
            <a:extLst>
              <a:ext uri="{FF2B5EF4-FFF2-40B4-BE49-F238E27FC236}">
                <a16:creationId xmlns:a16="http://schemas.microsoft.com/office/drawing/2014/main" id="{9C2A5388-F465-47FF-89B7-D2476E8F4982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7" name="Freeform 272">
            <a:extLst>
              <a:ext uri="{FF2B5EF4-FFF2-40B4-BE49-F238E27FC236}">
                <a16:creationId xmlns:a16="http://schemas.microsoft.com/office/drawing/2014/main" id="{4561AA2C-C610-4328-9D2F-046FFEF1E4A2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8" name="Freeform 273">
            <a:extLst>
              <a:ext uri="{FF2B5EF4-FFF2-40B4-BE49-F238E27FC236}">
                <a16:creationId xmlns:a16="http://schemas.microsoft.com/office/drawing/2014/main" id="{B1A28445-D1D6-4CF4-AAE8-F3C639173E1B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9" name="Freeform 276">
            <a:extLst>
              <a:ext uri="{FF2B5EF4-FFF2-40B4-BE49-F238E27FC236}">
                <a16:creationId xmlns:a16="http://schemas.microsoft.com/office/drawing/2014/main" id="{0AC46C27-6354-4D5E-9F24-49D27F748E09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0" name="Freeform 274">
            <a:extLst>
              <a:ext uri="{FF2B5EF4-FFF2-40B4-BE49-F238E27FC236}">
                <a16:creationId xmlns:a16="http://schemas.microsoft.com/office/drawing/2014/main" id="{ADCEC187-DA9E-4DF2-8AA6-4143B1737786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1" name="Freeform 275">
            <a:extLst>
              <a:ext uri="{FF2B5EF4-FFF2-40B4-BE49-F238E27FC236}">
                <a16:creationId xmlns:a16="http://schemas.microsoft.com/office/drawing/2014/main" id="{9E78D3AB-24A0-4DE0-9A83-04A07A247B10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296A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2" name="Freeform 277">
            <a:extLst>
              <a:ext uri="{FF2B5EF4-FFF2-40B4-BE49-F238E27FC236}">
                <a16:creationId xmlns:a16="http://schemas.microsoft.com/office/drawing/2014/main" id="{F64003ED-4F93-4B8C-8F87-F3431EFB346D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3" name="Freeform 278">
            <a:extLst>
              <a:ext uri="{FF2B5EF4-FFF2-40B4-BE49-F238E27FC236}">
                <a16:creationId xmlns:a16="http://schemas.microsoft.com/office/drawing/2014/main" id="{D3B6FF69-6624-4BF6-9C3C-5E714C8776AB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4" name="Freeform 279">
            <a:extLst>
              <a:ext uri="{FF2B5EF4-FFF2-40B4-BE49-F238E27FC236}">
                <a16:creationId xmlns:a16="http://schemas.microsoft.com/office/drawing/2014/main" id="{6AFDCFA1-083D-443D-9E6F-224AF2D36C9B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5" name="Freeform 280">
            <a:extLst>
              <a:ext uri="{FF2B5EF4-FFF2-40B4-BE49-F238E27FC236}">
                <a16:creationId xmlns:a16="http://schemas.microsoft.com/office/drawing/2014/main" id="{4C139736-CD80-4FF3-8021-196E2BFB4541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6" name="Freeform 281">
            <a:extLst>
              <a:ext uri="{FF2B5EF4-FFF2-40B4-BE49-F238E27FC236}">
                <a16:creationId xmlns:a16="http://schemas.microsoft.com/office/drawing/2014/main" id="{6FAD34BF-CCF2-4ABC-B94B-C8F7A58CF1AD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7" name="Freeform 282">
            <a:extLst>
              <a:ext uri="{FF2B5EF4-FFF2-40B4-BE49-F238E27FC236}">
                <a16:creationId xmlns:a16="http://schemas.microsoft.com/office/drawing/2014/main" id="{090D8067-CB2A-46D0-97CC-E430A07DEBAF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8" name="Freeform 283">
            <a:extLst>
              <a:ext uri="{FF2B5EF4-FFF2-40B4-BE49-F238E27FC236}">
                <a16:creationId xmlns:a16="http://schemas.microsoft.com/office/drawing/2014/main" id="{7BFCAB13-5299-42EE-B276-83D839B21669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9" name="Freeform 284">
            <a:extLst>
              <a:ext uri="{FF2B5EF4-FFF2-40B4-BE49-F238E27FC236}">
                <a16:creationId xmlns:a16="http://schemas.microsoft.com/office/drawing/2014/main" id="{70DA6968-15E3-4FB4-A1DE-D4AE4F6CC805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0" name="Freeform 285">
            <a:extLst>
              <a:ext uri="{FF2B5EF4-FFF2-40B4-BE49-F238E27FC236}">
                <a16:creationId xmlns:a16="http://schemas.microsoft.com/office/drawing/2014/main" id="{73D75ACF-F190-4E4B-B49B-BEA1A791F804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1" name="Freeform 286">
            <a:extLst>
              <a:ext uri="{FF2B5EF4-FFF2-40B4-BE49-F238E27FC236}">
                <a16:creationId xmlns:a16="http://schemas.microsoft.com/office/drawing/2014/main" id="{EF8D95BF-263F-40D0-84FC-7AEAB72A2B7C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2" name="Freeform 287">
            <a:extLst>
              <a:ext uri="{FF2B5EF4-FFF2-40B4-BE49-F238E27FC236}">
                <a16:creationId xmlns:a16="http://schemas.microsoft.com/office/drawing/2014/main" id="{788ADFA1-F5E2-489D-9364-B327AAB24C85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3" name="Freeform 288">
            <a:extLst>
              <a:ext uri="{FF2B5EF4-FFF2-40B4-BE49-F238E27FC236}">
                <a16:creationId xmlns:a16="http://schemas.microsoft.com/office/drawing/2014/main" id="{BD47573F-170C-4D62-AE03-4BB8A9D2D37A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4" name="Freeform 289">
            <a:extLst>
              <a:ext uri="{FF2B5EF4-FFF2-40B4-BE49-F238E27FC236}">
                <a16:creationId xmlns:a16="http://schemas.microsoft.com/office/drawing/2014/main" id="{458438D1-B2DF-4B6A-809F-1C75CDE7120E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5" name="Freeform 290">
            <a:extLst>
              <a:ext uri="{FF2B5EF4-FFF2-40B4-BE49-F238E27FC236}">
                <a16:creationId xmlns:a16="http://schemas.microsoft.com/office/drawing/2014/main" id="{86B1F426-334E-4ABC-881D-646DDA407F3D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6" name="Freeform 291">
            <a:extLst>
              <a:ext uri="{FF2B5EF4-FFF2-40B4-BE49-F238E27FC236}">
                <a16:creationId xmlns:a16="http://schemas.microsoft.com/office/drawing/2014/main" id="{8227441F-D74F-4A4E-B770-F98148746F08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7" name="Freeform 292">
            <a:extLst>
              <a:ext uri="{FF2B5EF4-FFF2-40B4-BE49-F238E27FC236}">
                <a16:creationId xmlns:a16="http://schemas.microsoft.com/office/drawing/2014/main" id="{3E0D5B82-E637-4F4C-8A5E-DF866F08825E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8" name="Freeform 293">
            <a:extLst>
              <a:ext uri="{FF2B5EF4-FFF2-40B4-BE49-F238E27FC236}">
                <a16:creationId xmlns:a16="http://schemas.microsoft.com/office/drawing/2014/main" id="{992B66BF-A22C-470E-A357-7FE80476AB74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9" name="Rectangle 294">
            <a:extLst>
              <a:ext uri="{FF2B5EF4-FFF2-40B4-BE49-F238E27FC236}">
                <a16:creationId xmlns:a16="http://schemas.microsoft.com/office/drawing/2014/main" id="{83E68592-F65F-4C58-A6E5-789BD16EB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4908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0" name="Rectangle 295">
            <a:extLst>
              <a:ext uri="{FF2B5EF4-FFF2-40B4-BE49-F238E27FC236}">
                <a16:creationId xmlns:a16="http://schemas.microsoft.com/office/drawing/2014/main" id="{EF2BAE92-E005-4811-9AC5-4F5C4A538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1" name="Rectangle 296">
            <a:extLst>
              <a:ext uri="{FF2B5EF4-FFF2-40B4-BE49-F238E27FC236}">
                <a16:creationId xmlns:a16="http://schemas.microsoft.com/office/drawing/2014/main" id="{641F1EFD-9A62-4A39-81D5-D5B258341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2" name="Rectangle 297">
            <a:extLst>
              <a:ext uri="{FF2B5EF4-FFF2-40B4-BE49-F238E27FC236}">
                <a16:creationId xmlns:a16="http://schemas.microsoft.com/office/drawing/2014/main" id="{3C8D62A2-4CEB-46D6-A172-469D40219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lang="cs-CZ" altLang="cs-CZ" sz="800" kern="0" dirty="0">
                <a:solidFill>
                  <a:srgbClr val="000000"/>
                </a:solidFill>
              </a:rPr>
              <a:t>0</a:t>
            </a: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3" name="Rectangle 298">
            <a:extLst>
              <a:ext uri="{FF2B5EF4-FFF2-40B4-BE49-F238E27FC236}">
                <a16:creationId xmlns:a16="http://schemas.microsoft.com/office/drawing/2014/main" id="{486737CC-8ADC-47CC-9174-E8577C77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4" name="Rectangle 299">
            <a:extLst>
              <a:ext uri="{FF2B5EF4-FFF2-40B4-BE49-F238E27FC236}">
                <a16:creationId xmlns:a16="http://schemas.microsoft.com/office/drawing/2014/main" id="{CEF39E9F-A5B1-49A6-8096-71885657B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5" name="Rectangle 300">
            <a:extLst>
              <a:ext uri="{FF2B5EF4-FFF2-40B4-BE49-F238E27FC236}">
                <a16:creationId xmlns:a16="http://schemas.microsoft.com/office/drawing/2014/main" id="{97C493F3-2DB4-4516-AC03-6617D3FC4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6" name="Rectangle 301">
            <a:extLst>
              <a:ext uri="{FF2B5EF4-FFF2-40B4-BE49-F238E27FC236}">
                <a16:creationId xmlns:a16="http://schemas.microsoft.com/office/drawing/2014/main" id="{A500B93B-96AD-4AB8-941F-0C398BB92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7" name="Rectangle 302">
            <a:extLst>
              <a:ext uri="{FF2B5EF4-FFF2-40B4-BE49-F238E27FC236}">
                <a16:creationId xmlns:a16="http://schemas.microsoft.com/office/drawing/2014/main" id="{AA3D367D-F61B-483A-B673-E4D1EB56B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8" name="Rectangle 303">
            <a:extLst>
              <a:ext uri="{FF2B5EF4-FFF2-40B4-BE49-F238E27FC236}">
                <a16:creationId xmlns:a16="http://schemas.microsoft.com/office/drawing/2014/main" id="{EA0CD4EE-0D19-45B1-94BE-1F5EC505D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3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9" name="Rectangle 304">
            <a:extLst>
              <a:ext uri="{FF2B5EF4-FFF2-40B4-BE49-F238E27FC236}">
                <a16:creationId xmlns:a16="http://schemas.microsoft.com/office/drawing/2014/main" id="{2B8A9E06-DF92-4018-8DCA-A6C103BD9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92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0" name="Rectangle 305">
            <a:extLst>
              <a:ext uri="{FF2B5EF4-FFF2-40B4-BE49-F238E27FC236}">
                <a16:creationId xmlns:a16="http://schemas.microsoft.com/office/drawing/2014/main" id="{980B9055-D0B2-4130-AE35-63830A972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1" name="Rectangle 306">
            <a:extLst>
              <a:ext uri="{FF2B5EF4-FFF2-40B4-BE49-F238E27FC236}">
                <a16:creationId xmlns:a16="http://schemas.microsoft.com/office/drawing/2014/main" id="{7734F224-276D-4262-9789-E98C71353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2" name="Rectangle 307">
            <a:extLst>
              <a:ext uri="{FF2B5EF4-FFF2-40B4-BE49-F238E27FC236}">
                <a16:creationId xmlns:a16="http://schemas.microsoft.com/office/drawing/2014/main" id="{27EE948E-7325-42BA-8191-D95D6797F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310" y="210373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1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73" name="Group 4">
            <a:extLst>
              <a:ext uri="{FF2B5EF4-FFF2-40B4-BE49-F238E27FC236}">
                <a16:creationId xmlns:a16="http://schemas.microsoft.com/office/drawing/2014/main" id="{460A08C3-D911-45E6-A872-144C52D719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374" name="AutoShape 3">
              <a:extLst>
                <a:ext uri="{FF2B5EF4-FFF2-40B4-BE49-F238E27FC236}">
                  <a16:creationId xmlns:a16="http://schemas.microsoft.com/office/drawing/2014/main" id="{C0AE6FD9-F691-4D44-827A-828F6CE70FE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5">
              <a:extLst>
                <a:ext uri="{FF2B5EF4-FFF2-40B4-BE49-F238E27FC236}">
                  <a16:creationId xmlns:a16="http://schemas.microsoft.com/office/drawing/2014/main" id="{CA5D8371-3BF0-4FEE-AD61-3999EC2E7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Freeform 6">
              <a:extLst>
                <a:ext uri="{FF2B5EF4-FFF2-40B4-BE49-F238E27FC236}">
                  <a16:creationId xmlns:a16="http://schemas.microsoft.com/office/drawing/2014/main" id="{EED7ABC6-0616-4C74-A360-4B55AC7B5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 7">
              <a:extLst>
                <a:ext uri="{FF2B5EF4-FFF2-40B4-BE49-F238E27FC236}">
                  <a16:creationId xmlns:a16="http://schemas.microsoft.com/office/drawing/2014/main" id="{03C6B69E-12EF-4459-AEF9-FD404980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8">
              <a:extLst>
                <a:ext uri="{FF2B5EF4-FFF2-40B4-BE49-F238E27FC236}">
                  <a16:creationId xmlns:a16="http://schemas.microsoft.com/office/drawing/2014/main" id="{646F99A0-A834-4FCA-AECB-C5F43B1AF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9">
              <a:extLst>
                <a:ext uri="{FF2B5EF4-FFF2-40B4-BE49-F238E27FC236}">
                  <a16:creationId xmlns:a16="http://schemas.microsoft.com/office/drawing/2014/main" id="{CAB3B7F8-7FB8-4035-AC01-9C86C177D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">
              <a:extLst>
                <a:ext uri="{FF2B5EF4-FFF2-40B4-BE49-F238E27FC236}">
                  <a16:creationId xmlns:a16="http://schemas.microsoft.com/office/drawing/2014/main" id="{739CB80E-890E-462B-B03A-55B225DB1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1">
              <a:extLst>
                <a:ext uri="{FF2B5EF4-FFF2-40B4-BE49-F238E27FC236}">
                  <a16:creationId xmlns:a16="http://schemas.microsoft.com/office/drawing/2014/main" id="{4243182B-C256-4639-AB28-3A787C37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2">
              <a:extLst>
                <a:ext uri="{FF2B5EF4-FFF2-40B4-BE49-F238E27FC236}">
                  <a16:creationId xmlns:a16="http://schemas.microsoft.com/office/drawing/2014/main" id="{3320DEDF-DD62-4A05-BC77-5892F1E4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13">
              <a:extLst>
                <a:ext uri="{FF2B5EF4-FFF2-40B4-BE49-F238E27FC236}">
                  <a16:creationId xmlns:a16="http://schemas.microsoft.com/office/drawing/2014/main" id="{8E2E4F56-93B7-49E6-8F6F-E69ADCE4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 14">
              <a:extLst>
                <a:ext uri="{FF2B5EF4-FFF2-40B4-BE49-F238E27FC236}">
                  <a16:creationId xmlns:a16="http://schemas.microsoft.com/office/drawing/2014/main" id="{9DD7E4F6-C87B-438E-8BB6-BF0BBBF2A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5">
              <a:extLst>
                <a:ext uri="{FF2B5EF4-FFF2-40B4-BE49-F238E27FC236}">
                  <a16:creationId xmlns:a16="http://schemas.microsoft.com/office/drawing/2014/main" id="{10E9C829-67F5-4550-B0B2-BDAE47BF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6">
              <a:extLst>
                <a:ext uri="{FF2B5EF4-FFF2-40B4-BE49-F238E27FC236}">
                  <a16:creationId xmlns:a16="http://schemas.microsoft.com/office/drawing/2014/main" id="{A77DDE0A-95C3-468A-80D7-810E7E92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7">
              <a:extLst>
                <a:ext uri="{FF2B5EF4-FFF2-40B4-BE49-F238E27FC236}">
                  <a16:creationId xmlns:a16="http://schemas.microsoft.com/office/drawing/2014/main" id="{BAEB3BD3-3FC8-4186-9240-D3AEE8BD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8">
              <a:extLst>
                <a:ext uri="{FF2B5EF4-FFF2-40B4-BE49-F238E27FC236}">
                  <a16:creationId xmlns:a16="http://schemas.microsoft.com/office/drawing/2014/main" id="{A44F8553-70E7-43F6-B0FE-72650BBD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9">
              <a:extLst>
                <a:ext uri="{FF2B5EF4-FFF2-40B4-BE49-F238E27FC236}">
                  <a16:creationId xmlns:a16="http://schemas.microsoft.com/office/drawing/2014/main" id="{4CD39DC1-0F18-42ED-8A0F-150AE1DB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 20">
              <a:extLst>
                <a:ext uri="{FF2B5EF4-FFF2-40B4-BE49-F238E27FC236}">
                  <a16:creationId xmlns:a16="http://schemas.microsoft.com/office/drawing/2014/main" id="{2DD0AC6F-4873-43F8-BDAC-DD2FD488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 21">
              <a:extLst>
                <a:ext uri="{FF2B5EF4-FFF2-40B4-BE49-F238E27FC236}">
                  <a16:creationId xmlns:a16="http://schemas.microsoft.com/office/drawing/2014/main" id="{9ACB5135-6A7B-4A94-BC52-CD14D8B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 22">
              <a:extLst>
                <a:ext uri="{FF2B5EF4-FFF2-40B4-BE49-F238E27FC236}">
                  <a16:creationId xmlns:a16="http://schemas.microsoft.com/office/drawing/2014/main" id="{11AB853A-4DC2-4F64-B70D-E28E335B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 23">
              <a:extLst>
                <a:ext uri="{FF2B5EF4-FFF2-40B4-BE49-F238E27FC236}">
                  <a16:creationId xmlns:a16="http://schemas.microsoft.com/office/drawing/2014/main" id="{24FBC018-893D-4C08-ADF0-EFFD3DB1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 24">
              <a:extLst>
                <a:ext uri="{FF2B5EF4-FFF2-40B4-BE49-F238E27FC236}">
                  <a16:creationId xmlns:a16="http://schemas.microsoft.com/office/drawing/2014/main" id="{F276344C-5783-4885-A561-CF277524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25">
              <a:extLst>
                <a:ext uri="{FF2B5EF4-FFF2-40B4-BE49-F238E27FC236}">
                  <a16:creationId xmlns:a16="http://schemas.microsoft.com/office/drawing/2014/main" id="{8A110A24-ADC4-4575-A4D8-CFB95DAE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 26">
              <a:extLst>
                <a:ext uri="{FF2B5EF4-FFF2-40B4-BE49-F238E27FC236}">
                  <a16:creationId xmlns:a16="http://schemas.microsoft.com/office/drawing/2014/main" id="{E9676EE2-C121-4F98-BE00-DE5E37D5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 27">
              <a:extLst>
                <a:ext uri="{FF2B5EF4-FFF2-40B4-BE49-F238E27FC236}">
                  <a16:creationId xmlns:a16="http://schemas.microsoft.com/office/drawing/2014/main" id="{7A8F023B-FF11-420B-B3C4-3BF3328E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 28">
              <a:extLst>
                <a:ext uri="{FF2B5EF4-FFF2-40B4-BE49-F238E27FC236}">
                  <a16:creationId xmlns:a16="http://schemas.microsoft.com/office/drawing/2014/main" id="{4A906CDA-BB9A-4FDA-9A29-7C75EE14D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 29">
              <a:extLst>
                <a:ext uri="{FF2B5EF4-FFF2-40B4-BE49-F238E27FC236}">
                  <a16:creationId xmlns:a16="http://schemas.microsoft.com/office/drawing/2014/main" id="{C17E626D-F1BB-43D9-A866-4166ECB5A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 30">
              <a:extLst>
                <a:ext uri="{FF2B5EF4-FFF2-40B4-BE49-F238E27FC236}">
                  <a16:creationId xmlns:a16="http://schemas.microsoft.com/office/drawing/2014/main" id="{0284F928-23DA-4744-9B00-9D7CA1DF7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31">
              <a:extLst>
                <a:ext uri="{FF2B5EF4-FFF2-40B4-BE49-F238E27FC236}">
                  <a16:creationId xmlns:a16="http://schemas.microsoft.com/office/drawing/2014/main" id="{309D5FE9-5B70-4BDE-AD00-595362F7E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 32">
              <a:extLst>
                <a:ext uri="{FF2B5EF4-FFF2-40B4-BE49-F238E27FC236}">
                  <a16:creationId xmlns:a16="http://schemas.microsoft.com/office/drawing/2014/main" id="{2B9764D6-31FF-4980-80F5-A3E0E27B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 33">
              <a:extLst>
                <a:ext uri="{FF2B5EF4-FFF2-40B4-BE49-F238E27FC236}">
                  <a16:creationId xmlns:a16="http://schemas.microsoft.com/office/drawing/2014/main" id="{8BDF863C-ECF9-4AE7-AA08-07B2C57A5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 34">
              <a:extLst>
                <a:ext uri="{FF2B5EF4-FFF2-40B4-BE49-F238E27FC236}">
                  <a16:creationId xmlns:a16="http://schemas.microsoft.com/office/drawing/2014/main" id="{6ACC8D25-E4DD-4F32-B3DA-16D097E24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 35">
              <a:extLst>
                <a:ext uri="{FF2B5EF4-FFF2-40B4-BE49-F238E27FC236}">
                  <a16:creationId xmlns:a16="http://schemas.microsoft.com/office/drawing/2014/main" id="{3D2EF11A-C3D5-4417-BC86-262E055F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 36">
              <a:extLst>
                <a:ext uri="{FF2B5EF4-FFF2-40B4-BE49-F238E27FC236}">
                  <a16:creationId xmlns:a16="http://schemas.microsoft.com/office/drawing/2014/main" id="{6D38CE49-9E8F-4BAA-8A1A-539D6E4BF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 37">
              <a:extLst>
                <a:ext uri="{FF2B5EF4-FFF2-40B4-BE49-F238E27FC236}">
                  <a16:creationId xmlns:a16="http://schemas.microsoft.com/office/drawing/2014/main" id="{1AD0D3B3-84C3-46C6-98A1-48AF19F7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 38">
              <a:extLst>
                <a:ext uri="{FF2B5EF4-FFF2-40B4-BE49-F238E27FC236}">
                  <a16:creationId xmlns:a16="http://schemas.microsoft.com/office/drawing/2014/main" id="{7B9185B7-CD81-4E06-854D-B2848FC71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 39">
              <a:extLst>
                <a:ext uri="{FF2B5EF4-FFF2-40B4-BE49-F238E27FC236}">
                  <a16:creationId xmlns:a16="http://schemas.microsoft.com/office/drawing/2014/main" id="{802717ED-D327-414C-8870-8400C80A9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 40">
              <a:extLst>
                <a:ext uri="{FF2B5EF4-FFF2-40B4-BE49-F238E27FC236}">
                  <a16:creationId xmlns:a16="http://schemas.microsoft.com/office/drawing/2014/main" id="{687B9B01-F519-4CD3-BD15-3AF51AF1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 41">
              <a:extLst>
                <a:ext uri="{FF2B5EF4-FFF2-40B4-BE49-F238E27FC236}">
                  <a16:creationId xmlns:a16="http://schemas.microsoft.com/office/drawing/2014/main" id="{FD5A9EB0-7DC2-49D7-942A-755E67D6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 42">
              <a:extLst>
                <a:ext uri="{FF2B5EF4-FFF2-40B4-BE49-F238E27FC236}">
                  <a16:creationId xmlns:a16="http://schemas.microsoft.com/office/drawing/2014/main" id="{912CE3F5-6B28-4B3D-8789-26928791F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 43">
              <a:extLst>
                <a:ext uri="{FF2B5EF4-FFF2-40B4-BE49-F238E27FC236}">
                  <a16:creationId xmlns:a16="http://schemas.microsoft.com/office/drawing/2014/main" id="{E9F5B8DA-8FFF-4BA3-86BC-C0EF4A31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 44">
              <a:extLst>
                <a:ext uri="{FF2B5EF4-FFF2-40B4-BE49-F238E27FC236}">
                  <a16:creationId xmlns:a16="http://schemas.microsoft.com/office/drawing/2014/main" id="{7690C0F9-D99C-4396-BD17-16EEFBBE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 45">
              <a:extLst>
                <a:ext uri="{FF2B5EF4-FFF2-40B4-BE49-F238E27FC236}">
                  <a16:creationId xmlns:a16="http://schemas.microsoft.com/office/drawing/2014/main" id="{B434689B-73B8-41E3-BBB4-CB439AF1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 46">
              <a:extLst>
                <a:ext uri="{FF2B5EF4-FFF2-40B4-BE49-F238E27FC236}">
                  <a16:creationId xmlns:a16="http://schemas.microsoft.com/office/drawing/2014/main" id="{DC2C1EBE-4AC6-4F00-AB1A-164DFCAC5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 47">
              <a:extLst>
                <a:ext uri="{FF2B5EF4-FFF2-40B4-BE49-F238E27FC236}">
                  <a16:creationId xmlns:a16="http://schemas.microsoft.com/office/drawing/2014/main" id="{F4DEA650-3B29-4039-9C0D-CFE9C3073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 48">
              <a:extLst>
                <a:ext uri="{FF2B5EF4-FFF2-40B4-BE49-F238E27FC236}">
                  <a16:creationId xmlns:a16="http://schemas.microsoft.com/office/drawing/2014/main" id="{E1050A6F-768C-4F91-8B4E-72F02884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 49">
              <a:extLst>
                <a:ext uri="{FF2B5EF4-FFF2-40B4-BE49-F238E27FC236}">
                  <a16:creationId xmlns:a16="http://schemas.microsoft.com/office/drawing/2014/main" id="{A6A13B1C-69E4-4E4C-A54C-CFBDB4D3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 50">
              <a:extLst>
                <a:ext uri="{FF2B5EF4-FFF2-40B4-BE49-F238E27FC236}">
                  <a16:creationId xmlns:a16="http://schemas.microsoft.com/office/drawing/2014/main" id="{68BDDDAF-D869-444C-A430-95CF2F2E9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 51">
              <a:extLst>
                <a:ext uri="{FF2B5EF4-FFF2-40B4-BE49-F238E27FC236}">
                  <a16:creationId xmlns:a16="http://schemas.microsoft.com/office/drawing/2014/main" id="{7DA76C20-CE4C-4629-B4AD-748EB65E7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 52">
              <a:extLst>
                <a:ext uri="{FF2B5EF4-FFF2-40B4-BE49-F238E27FC236}">
                  <a16:creationId xmlns:a16="http://schemas.microsoft.com/office/drawing/2014/main" id="{91BFA527-78AD-4142-B833-927AB025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 53">
              <a:extLst>
                <a:ext uri="{FF2B5EF4-FFF2-40B4-BE49-F238E27FC236}">
                  <a16:creationId xmlns:a16="http://schemas.microsoft.com/office/drawing/2014/main" id="{B5C864E4-69F5-49E1-86D7-B037B59DC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 54">
              <a:extLst>
                <a:ext uri="{FF2B5EF4-FFF2-40B4-BE49-F238E27FC236}">
                  <a16:creationId xmlns:a16="http://schemas.microsoft.com/office/drawing/2014/main" id="{6F5BBEC3-DE9D-48F0-B940-C4B5F4292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 55">
              <a:extLst>
                <a:ext uri="{FF2B5EF4-FFF2-40B4-BE49-F238E27FC236}">
                  <a16:creationId xmlns:a16="http://schemas.microsoft.com/office/drawing/2014/main" id="{2AF8747A-458D-464F-A7EF-49BE4EA66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 56">
              <a:extLst>
                <a:ext uri="{FF2B5EF4-FFF2-40B4-BE49-F238E27FC236}">
                  <a16:creationId xmlns:a16="http://schemas.microsoft.com/office/drawing/2014/main" id="{B41C49B6-70D2-4247-AA11-51F7CE492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 57">
              <a:extLst>
                <a:ext uri="{FF2B5EF4-FFF2-40B4-BE49-F238E27FC236}">
                  <a16:creationId xmlns:a16="http://schemas.microsoft.com/office/drawing/2014/main" id="{CC258E54-EFDB-43ED-9537-56FB613E1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 58">
              <a:extLst>
                <a:ext uri="{FF2B5EF4-FFF2-40B4-BE49-F238E27FC236}">
                  <a16:creationId xmlns:a16="http://schemas.microsoft.com/office/drawing/2014/main" id="{70B2EFA9-2352-4C31-8920-7AC80A02D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 59">
              <a:extLst>
                <a:ext uri="{FF2B5EF4-FFF2-40B4-BE49-F238E27FC236}">
                  <a16:creationId xmlns:a16="http://schemas.microsoft.com/office/drawing/2014/main" id="{6E8E888D-32E7-4191-8565-2B8A3C36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 60">
              <a:extLst>
                <a:ext uri="{FF2B5EF4-FFF2-40B4-BE49-F238E27FC236}">
                  <a16:creationId xmlns:a16="http://schemas.microsoft.com/office/drawing/2014/main" id="{561C78B6-4D7B-4A27-BB08-2B55858F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 61">
              <a:extLst>
                <a:ext uri="{FF2B5EF4-FFF2-40B4-BE49-F238E27FC236}">
                  <a16:creationId xmlns:a16="http://schemas.microsoft.com/office/drawing/2014/main" id="{83328362-09C3-4E6D-B56C-FB3DC2C80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 62">
              <a:extLst>
                <a:ext uri="{FF2B5EF4-FFF2-40B4-BE49-F238E27FC236}">
                  <a16:creationId xmlns:a16="http://schemas.microsoft.com/office/drawing/2014/main" id="{E0C20437-605F-458B-9150-86106E62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 63">
              <a:extLst>
                <a:ext uri="{FF2B5EF4-FFF2-40B4-BE49-F238E27FC236}">
                  <a16:creationId xmlns:a16="http://schemas.microsoft.com/office/drawing/2014/main" id="{8558A5D5-8B08-4FE7-A3E6-E3FE400DC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 64">
              <a:extLst>
                <a:ext uri="{FF2B5EF4-FFF2-40B4-BE49-F238E27FC236}">
                  <a16:creationId xmlns:a16="http://schemas.microsoft.com/office/drawing/2014/main" id="{B0AA870F-AC03-4E64-8212-8FB7E8C20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 65">
              <a:extLst>
                <a:ext uri="{FF2B5EF4-FFF2-40B4-BE49-F238E27FC236}">
                  <a16:creationId xmlns:a16="http://schemas.microsoft.com/office/drawing/2014/main" id="{5288D18B-735F-4936-A9E8-5B9FDC70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 66">
              <a:extLst>
                <a:ext uri="{FF2B5EF4-FFF2-40B4-BE49-F238E27FC236}">
                  <a16:creationId xmlns:a16="http://schemas.microsoft.com/office/drawing/2014/main" id="{4903844E-7B66-4982-BB59-A35D33F0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 67">
              <a:extLst>
                <a:ext uri="{FF2B5EF4-FFF2-40B4-BE49-F238E27FC236}">
                  <a16:creationId xmlns:a16="http://schemas.microsoft.com/office/drawing/2014/main" id="{DEED0F51-77F1-4BE7-AFE7-2C5328A4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 68">
              <a:extLst>
                <a:ext uri="{FF2B5EF4-FFF2-40B4-BE49-F238E27FC236}">
                  <a16:creationId xmlns:a16="http://schemas.microsoft.com/office/drawing/2014/main" id="{5A1965D1-3A39-4F01-8217-81DBCDDA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 69">
              <a:extLst>
                <a:ext uri="{FF2B5EF4-FFF2-40B4-BE49-F238E27FC236}">
                  <a16:creationId xmlns:a16="http://schemas.microsoft.com/office/drawing/2014/main" id="{A448F38D-08F1-444C-87CD-820DF8CAB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 70">
              <a:extLst>
                <a:ext uri="{FF2B5EF4-FFF2-40B4-BE49-F238E27FC236}">
                  <a16:creationId xmlns:a16="http://schemas.microsoft.com/office/drawing/2014/main" id="{883D36CC-6D52-46AE-8651-22BC20A9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 71">
              <a:extLst>
                <a:ext uri="{FF2B5EF4-FFF2-40B4-BE49-F238E27FC236}">
                  <a16:creationId xmlns:a16="http://schemas.microsoft.com/office/drawing/2014/main" id="{A5DAF19E-D9A3-42D4-ADEF-58184C83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 72">
              <a:extLst>
                <a:ext uri="{FF2B5EF4-FFF2-40B4-BE49-F238E27FC236}">
                  <a16:creationId xmlns:a16="http://schemas.microsoft.com/office/drawing/2014/main" id="{0EA7094C-3D3F-48C7-A371-E556E65A5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 73">
              <a:extLst>
                <a:ext uri="{FF2B5EF4-FFF2-40B4-BE49-F238E27FC236}">
                  <a16:creationId xmlns:a16="http://schemas.microsoft.com/office/drawing/2014/main" id="{231907D8-D3ED-4617-9854-26C182273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 74">
              <a:extLst>
                <a:ext uri="{FF2B5EF4-FFF2-40B4-BE49-F238E27FC236}">
                  <a16:creationId xmlns:a16="http://schemas.microsoft.com/office/drawing/2014/main" id="{B230D64B-03DA-4B79-83FE-3E930BBE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 75">
              <a:extLst>
                <a:ext uri="{FF2B5EF4-FFF2-40B4-BE49-F238E27FC236}">
                  <a16:creationId xmlns:a16="http://schemas.microsoft.com/office/drawing/2014/main" id="{793FD3A1-55E1-4243-91EB-65B974E5E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 76">
              <a:extLst>
                <a:ext uri="{FF2B5EF4-FFF2-40B4-BE49-F238E27FC236}">
                  <a16:creationId xmlns:a16="http://schemas.microsoft.com/office/drawing/2014/main" id="{953C5255-C1B2-492F-8928-A0496EFD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 77">
              <a:extLst>
                <a:ext uri="{FF2B5EF4-FFF2-40B4-BE49-F238E27FC236}">
                  <a16:creationId xmlns:a16="http://schemas.microsoft.com/office/drawing/2014/main" id="{0DF7349C-43A9-416B-95C1-C4671A4C0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 78">
              <a:extLst>
                <a:ext uri="{FF2B5EF4-FFF2-40B4-BE49-F238E27FC236}">
                  <a16:creationId xmlns:a16="http://schemas.microsoft.com/office/drawing/2014/main" id="{EF4BDB4E-439A-4704-9E30-EE8EABC8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 79">
              <a:extLst>
                <a:ext uri="{FF2B5EF4-FFF2-40B4-BE49-F238E27FC236}">
                  <a16:creationId xmlns:a16="http://schemas.microsoft.com/office/drawing/2014/main" id="{F361A7BD-30C5-4F64-9344-EBDA1143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 80">
              <a:extLst>
                <a:ext uri="{FF2B5EF4-FFF2-40B4-BE49-F238E27FC236}">
                  <a16:creationId xmlns:a16="http://schemas.microsoft.com/office/drawing/2014/main" id="{8C7FF337-2526-4362-87CE-0BF9BFF39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 81">
              <a:extLst>
                <a:ext uri="{FF2B5EF4-FFF2-40B4-BE49-F238E27FC236}">
                  <a16:creationId xmlns:a16="http://schemas.microsoft.com/office/drawing/2014/main" id="{6CC9A4EF-9780-412B-B221-4704672E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 82">
              <a:extLst>
                <a:ext uri="{FF2B5EF4-FFF2-40B4-BE49-F238E27FC236}">
                  <a16:creationId xmlns:a16="http://schemas.microsoft.com/office/drawing/2014/main" id="{3B5533DA-AE4A-409A-9C5D-090AB6E1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 83">
              <a:extLst>
                <a:ext uri="{FF2B5EF4-FFF2-40B4-BE49-F238E27FC236}">
                  <a16:creationId xmlns:a16="http://schemas.microsoft.com/office/drawing/2014/main" id="{FECB3744-5AB8-4E25-8F76-242FC1B6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 84">
              <a:extLst>
                <a:ext uri="{FF2B5EF4-FFF2-40B4-BE49-F238E27FC236}">
                  <a16:creationId xmlns:a16="http://schemas.microsoft.com/office/drawing/2014/main" id="{6D7F9785-8610-49F4-A045-35E4F288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 85">
              <a:extLst>
                <a:ext uri="{FF2B5EF4-FFF2-40B4-BE49-F238E27FC236}">
                  <a16:creationId xmlns:a16="http://schemas.microsoft.com/office/drawing/2014/main" id="{AABF936E-6EBF-439D-A967-D3CA4D3B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 86">
              <a:extLst>
                <a:ext uri="{FF2B5EF4-FFF2-40B4-BE49-F238E27FC236}">
                  <a16:creationId xmlns:a16="http://schemas.microsoft.com/office/drawing/2014/main" id="{712BF9FE-BBD0-44E3-9438-CE6529C7B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 87">
              <a:extLst>
                <a:ext uri="{FF2B5EF4-FFF2-40B4-BE49-F238E27FC236}">
                  <a16:creationId xmlns:a16="http://schemas.microsoft.com/office/drawing/2014/main" id="{762C6D91-CDA4-4CD2-AED5-7A5F212B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 88">
              <a:extLst>
                <a:ext uri="{FF2B5EF4-FFF2-40B4-BE49-F238E27FC236}">
                  <a16:creationId xmlns:a16="http://schemas.microsoft.com/office/drawing/2014/main" id="{BD1B788B-62F0-4A79-B838-18FCA85F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 89">
              <a:extLst>
                <a:ext uri="{FF2B5EF4-FFF2-40B4-BE49-F238E27FC236}">
                  <a16:creationId xmlns:a16="http://schemas.microsoft.com/office/drawing/2014/main" id="{6B8B7862-4710-4835-8488-733932399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 90">
              <a:extLst>
                <a:ext uri="{FF2B5EF4-FFF2-40B4-BE49-F238E27FC236}">
                  <a16:creationId xmlns:a16="http://schemas.microsoft.com/office/drawing/2014/main" id="{6667AF55-2F99-444B-BC23-85C22D597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 91">
              <a:extLst>
                <a:ext uri="{FF2B5EF4-FFF2-40B4-BE49-F238E27FC236}">
                  <a16:creationId xmlns:a16="http://schemas.microsoft.com/office/drawing/2014/main" id="{37502C33-5C57-42F8-A6E6-1F954C599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 92">
              <a:extLst>
                <a:ext uri="{FF2B5EF4-FFF2-40B4-BE49-F238E27FC236}">
                  <a16:creationId xmlns:a16="http://schemas.microsoft.com/office/drawing/2014/main" id="{46E03E57-BC4B-42E0-B65F-B869A071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 93">
              <a:extLst>
                <a:ext uri="{FF2B5EF4-FFF2-40B4-BE49-F238E27FC236}">
                  <a16:creationId xmlns:a16="http://schemas.microsoft.com/office/drawing/2014/main" id="{B9AEDE86-020D-4EA6-BE4F-8ED77C84E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 94">
              <a:extLst>
                <a:ext uri="{FF2B5EF4-FFF2-40B4-BE49-F238E27FC236}">
                  <a16:creationId xmlns:a16="http://schemas.microsoft.com/office/drawing/2014/main" id="{30CE42B3-C05C-45D3-ACB2-57D5A8290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 95">
              <a:extLst>
                <a:ext uri="{FF2B5EF4-FFF2-40B4-BE49-F238E27FC236}">
                  <a16:creationId xmlns:a16="http://schemas.microsoft.com/office/drawing/2014/main" id="{8900C271-8B92-4811-837E-E8272599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 96">
              <a:extLst>
                <a:ext uri="{FF2B5EF4-FFF2-40B4-BE49-F238E27FC236}">
                  <a16:creationId xmlns:a16="http://schemas.microsoft.com/office/drawing/2014/main" id="{7FEE2F83-C2A7-4672-88B8-DFADDEF0B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 97">
              <a:extLst>
                <a:ext uri="{FF2B5EF4-FFF2-40B4-BE49-F238E27FC236}">
                  <a16:creationId xmlns:a16="http://schemas.microsoft.com/office/drawing/2014/main" id="{F01BEA81-C896-4BF2-A16F-6109318BD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 98">
              <a:extLst>
                <a:ext uri="{FF2B5EF4-FFF2-40B4-BE49-F238E27FC236}">
                  <a16:creationId xmlns:a16="http://schemas.microsoft.com/office/drawing/2014/main" id="{7FED1E3D-9447-4C6A-8809-F0F47F32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 99">
              <a:extLst>
                <a:ext uri="{FF2B5EF4-FFF2-40B4-BE49-F238E27FC236}">
                  <a16:creationId xmlns:a16="http://schemas.microsoft.com/office/drawing/2014/main" id="{87CD2281-282C-45A1-BFAA-586AC3893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 100">
              <a:extLst>
                <a:ext uri="{FF2B5EF4-FFF2-40B4-BE49-F238E27FC236}">
                  <a16:creationId xmlns:a16="http://schemas.microsoft.com/office/drawing/2014/main" id="{131E89DB-0027-429C-911C-3BC51A4E0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 101">
              <a:extLst>
                <a:ext uri="{FF2B5EF4-FFF2-40B4-BE49-F238E27FC236}">
                  <a16:creationId xmlns:a16="http://schemas.microsoft.com/office/drawing/2014/main" id="{69B6E81D-8B9B-46FB-8AE8-0BC19CD15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 102">
              <a:extLst>
                <a:ext uri="{FF2B5EF4-FFF2-40B4-BE49-F238E27FC236}">
                  <a16:creationId xmlns:a16="http://schemas.microsoft.com/office/drawing/2014/main" id="{6762C60B-C20B-47C5-94EB-E88B4A538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 103">
              <a:extLst>
                <a:ext uri="{FF2B5EF4-FFF2-40B4-BE49-F238E27FC236}">
                  <a16:creationId xmlns:a16="http://schemas.microsoft.com/office/drawing/2014/main" id="{11EACD36-AADC-4D8F-8E84-F722AAFB2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 104">
              <a:extLst>
                <a:ext uri="{FF2B5EF4-FFF2-40B4-BE49-F238E27FC236}">
                  <a16:creationId xmlns:a16="http://schemas.microsoft.com/office/drawing/2014/main" id="{7551D4DD-5DEC-46D5-80FA-9580283C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 105">
              <a:extLst>
                <a:ext uri="{FF2B5EF4-FFF2-40B4-BE49-F238E27FC236}">
                  <a16:creationId xmlns:a16="http://schemas.microsoft.com/office/drawing/2014/main" id="{F49173B2-F546-4F7C-83BF-9D6544C1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 106">
              <a:extLst>
                <a:ext uri="{FF2B5EF4-FFF2-40B4-BE49-F238E27FC236}">
                  <a16:creationId xmlns:a16="http://schemas.microsoft.com/office/drawing/2014/main" id="{08AB9485-0818-47E8-9A28-AC5045A9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 107">
              <a:extLst>
                <a:ext uri="{FF2B5EF4-FFF2-40B4-BE49-F238E27FC236}">
                  <a16:creationId xmlns:a16="http://schemas.microsoft.com/office/drawing/2014/main" id="{3BBB7CB9-1AEF-4718-87E0-D2631273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 108">
              <a:extLst>
                <a:ext uri="{FF2B5EF4-FFF2-40B4-BE49-F238E27FC236}">
                  <a16:creationId xmlns:a16="http://schemas.microsoft.com/office/drawing/2014/main" id="{520FE00D-AA47-4752-91AB-652F6364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Rectangle 109">
              <a:extLst>
                <a:ext uri="{FF2B5EF4-FFF2-40B4-BE49-F238E27FC236}">
                  <a16:creationId xmlns:a16="http://schemas.microsoft.com/office/drawing/2014/main" id="{390D8E3D-6BF8-4C9D-864C-8E80FEA8F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Rectangle 110">
              <a:extLst>
                <a:ext uri="{FF2B5EF4-FFF2-40B4-BE49-F238E27FC236}">
                  <a16:creationId xmlns:a16="http://schemas.microsoft.com/office/drawing/2014/main" id="{83EBEBC4-30BC-42F9-B9A2-EA563B19D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Rectangle 111">
              <a:extLst>
                <a:ext uri="{FF2B5EF4-FFF2-40B4-BE49-F238E27FC236}">
                  <a16:creationId xmlns:a16="http://schemas.microsoft.com/office/drawing/2014/main" id="{F9EC439A-DC03-43F4-9553-9F2BFEE1B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Rectangle 112">
              <a:extLst>
                <a:ext uri="{FF2B5EF4-FFF2-40B4-BE49-F238E27FC236}">
                  <a16:creationId xmlns:a16="http://schemas.microsoft.com/office/drawing/2014/main" id="{D249BAE4-C02A-4C51-B8D6-0C7D05C7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Rectangle 113">
              <a:extLst>
                <a:ext uri="{FF2B5EF4-FFF2-40B4-BE49-F238E27FC236}">
                  <a16:creationId xmlns:a16="http://schemas.microsoft.com/office/drawing/2014/main" id="{F491CA15-E32F-466D-9773-0850D7D7E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Rectangle 114">
              <a:extLst>
                <a:ext uri="{FF2B5EF4-FFF2-40B4-BE49-F238E27FC236}">
                  <a16:creationId xmlns:a16="http://schemas.microsoft.com/office/drawing/2014/main" id="{EB9EEE3C-300E-43F1-94A0-A28E85A21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Rectangle 115">
              <a:extLst>
                <a:ext uri="{FF2B5EF4-FFF2-40B4-BE49-F238E27FC236}">
                  <a16:creationId xmlns:a16="http://schemas.microsoft.com/office/drawing/2014/main" id="{A0E98A32-B50D-4AD6-BC75-FBCF3F00D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Rectangle 116">
              <a:extLst>
                <a:ext uri="{FF2B5EF4-FFF2-40B4-BE49-F238E27FC236}">
                  <a16:creationId xmlns:a16="http://schemas.microsoft.com/office/drawing/2014/main" id="{D7994058-A7F8-47FF-959E-09DDFC62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Rectangle 117">
              <a:extLst>
                <a:ext uri="{FF2B5EF4-FFF2-40B4-BE49-F238E27FC236}">
                  <a16:creationId xmlns:a16="http://schemas.microsoft.com/office/drawing/2014/main" id="{BE8FBCB0-1E08-4503-A28F-715AF393C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Rectangle 118">
              <a:extLst>
                <a:ext uri="{FF2B5EF4-FFF2-40B4-BE49-F238E27FC236}">
                  <a16:creationId xmlns:a16="http://schemas.microsoft.com/office/drawing/2014/main" id="{842BE379-46EA-4AF0-AEEA-F8B7DFE98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Rectangle 119">
              <a:extLst>
                <a:ext uri="{FF2B5EF4-FFF2-40B4-BE49-F238E27FC236}">
                  <a16:creationId xmlns:a16="http://schemas.microsoft.com/office/drawing/2014/main" id="{C1DB854A-EF95-4350-89F8-906EC3936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Rectangle 120">
              <a:extLst>
                <a:ext uri="{FF2B5EF4-FFF2-40B4-BE49-F238E27FC236}">
                  <a16:creationId xmlns:a16="http://schemas.microsoft.com/office/drawing/2014/main" id="{B321F93B-8EA6-4B68-BFF0-F494F99F2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Rectangle 121">
              <a:extLst>
                <a:ext uri="{FF2B5EF4-FFF2-40B4-BE49-F238E27FC236}">
                  <a16:creationId xmlns:a16="http://schemas.microsoft.com/office/drawing/2014/main" id="{98154885-7450-4039-94CF-A01867FA2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Rectangle 122">
              <a:extLst>
                <a:ext uri="{FF2B5EF4-FFF2-40B4-BE49-F238E27FC236}">
                  <a16:creationId xmlns:a16="http://schemas.microsoft.com/office/drawing/2014/main" id="{5C0A5D7D-C75A-46BB-ACFD-F0B5779AA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Rectangle 123">
              <a:extLst>
                <a:ext uri="{FF2B5EF4-FFF2-40B4-BE49-F238E27FC236}">
                  <a16:creationId xmlns:a16="http://schemas.microsoft.com/office/drawing/2014/main" id="{022C5655-3488-4A39-9343-4D9D9E0CA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Rectangle 124">
              <a:extLst>
                <a:ext uri="{FF2B5EF4-FFF2-40B4-BE49-F238E27FC236}">
                  <a16:creationId xmlns:a16="http://schemas.microsoft.com/office/drawing/2014/main" id="{5E8CF107-8538-4FB8-9146-434FD32C7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Rectangle 125">
              <a:extLst>
                <a:ext uri="{FF2B5EF4-FFF2-40B4-BE49-F238E27FC236}">
                  <a16:creationId xmlns:a16="http://schemas.microsoft.com/office/drawing/2014/main" id="{D9693EE7-DBBC-4D42-9C64-369237464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Rectangle 126">
              <a:extLst>
                <a:ext uri="{FF2B5EF4-FFF2-40B4-BE49-F238E27FC236}">
                  <a16:creationId xmlns:a16="http://schemas.microsoft.com/office/drawing/2014/main" id="{1AAD04BA-93F8-4283-AAB7-4F102E112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Rectangle 127">
              <a:extLst>
                <a:ext uri="{FF2B5EF4-FFF2-40B4-BE49-F238E27FC236}">
                  <a16:creationId xmlns:a16="http://schemas.microsoft.com/office/drawing/2014/main" id="{744014C0-C2AB-4EAA-9A03-F08906854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Rectangle 128">
              <a:extLst>
                <a:ext uri="{FF2B5EF4-FFF2-40B4-BE49-F238E27FC236}">
                  <a16:creationId xmlns:a16="http://schemas.microsoft.com/office/drawing/2014/main" id="{8EE2ACDE-2BE7-4985-B45F-1DFBC2C9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Rectangle 129">
              <a:extLst>
                <a:ext uri="{FF2B5EF4-FFF2-40B4-BE49-F238E27FC236}">
                  <a16:creationId xmlns:a16="http://schemas.microsoft.com/office/drawing/2014/main" id="{84520E34-B6B0-45F5-8D5D-F373B9FBD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Rectangle 130">
              <a:extLst>
                <a:ext uri="{FF2B5EF4-FFF2-40B4-BE49-F238E27FC236}">
                  <a16:creationId xmlns:a16="http://schemas.microsoft.com/office/drawing/2014/main" id="{DF43B783-BC52-472A-A4D1-5F79B9DE0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Rectangle 131">
              <a:extLst>
                <a:ext uri="{FF2B5EF4-FFF2-40B4-BE49-F238E27FC236}">
                  <a16:creationId xmlns:a16="http://schemas.microsoft.com/office/drawing/2014/main" id="{E214C88C-B474-4351-9B7F-18CE07F1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Rectangle 132">
              <a:extLst>
                <a:ext uri="{FF2B5EF4-FFF2-40B4-BE49-F238E27FC236}">
                  <a16:creationId xmlns:a16="http://schemas.microsoft.com/office/drawing/2014/main" id="{03B95EEA-C424-483B-B89B-CA57D43C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Rectangle 133">
              <a:extLst>
                <a:ext uri="{FF2B5EF4-FFF2-40B4-BE49-F238E27FC236}">
                  <a16:creationId xmlns:a16="http://schemas.microsoft.com/office/drawing/2014/main" id="{1EB150BC-43E0-4E5E-89AE-D4035394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Rectangle 134">
              <a:extLst>
                <a:ext uri="{FF2B5EF4-FFF2-40B4-BE49-F238E27FC236}">
                  <a16:creationId xmlns:a16="http://schemas.microsoft.com/office/drawing/2014/main" id="{CC6EF3FD-8213-43D2-A27F-FD0257A60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Rectangle 135">
              <a:extLst>
                <a:ext uri="{FF2B5EF4-FFF2-40B4-BE49-F238E27FC236}">
                  <a16:creationId xmlns:a16="http://schemas.microsoft.com/office/drawing/2014/main" id="{7C83CF04-40F5-4C0A-8BF4-F6548581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Rectangle 136">
              <a:extLst>
                <a:ext uri="{FF2B5EF4-FFF2-40B4-BE49-F238E27FC236}">
                  <a16:creationId xmlns:a16="http://schemas.microsoft.com/office/drawing/2014/main" id="{0ED1F756-AA3B-40B1-8A25-B3ABF4276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Rectangle 137">
              <a:extLst>
                <a:ext uri="{FF2B5EF4-FFF2-40B4-BE49-F238E27FC236}">
                  <a16:creationId xmlns:a16="http://schemas.microsoft.com/office/drawing/2014/main" id="{D0E2F9CD-F799-41FB-A54F-82888CA46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Rectangle 138">
              <a:extLst>
                <a:ext uri="{FF2B5EF4-FFF2-40B4-BE49-F238E27FC236}">
                  <a16:creationId xmlns:a16="http://schemas.microsoft.com/office/drawing/2014/main" id="{E555F0D5-3C20-4BE6-8BBC-C5C6487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Rectangle 139">
              <a:extLst>
                <a:ext uri="{FF2B5EF4-FFF2-40B4-BE49-F238E27FC236}">
                  <a16:creationId xmlns:a16="http://schemas.microsoft.com/office/drawing/2014/main" id="{424E9CB7-4459-47E9-82A1-9CCB8B20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Rectangle 140">
              <a:extLst>
                <a:ext uri="{FF2B5EF4-FFF2-40B4-BE49-F238E27FC236}">
                  <a16:creationId xmlns:a16="http://schemas.microsoft.com/office/drawing/2014/main" id="{481DECC2-1F1A-4F37-AFA2-B00CC9506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Rectangle 141">
              <a:extLst>
                <a:ext uri="{FF2B5EF4-FFF2-40B4-BE49-F238E27FC236}">
                  <a16:creationId xmlns:a16="http://schemas.microsoft.com/office/drawing/2014/main" id="{D45103DB-8ADE-4993-9057-70B6B747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Rectangle 142">
              <a:extLst>
                <a:ext uri="{FF2B5EF4-FFF2-40B4-BE49-F238E27FC236}">
                  <a16:creationId xmlns:a16="http://schemas.microsoft.com/office/drawing/2014/main" id="{F1678237-9CBD-4804-AFA4-4A704980D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Rectangle 143">
              <a:extLst>
                <a:ext uri="{FF2B5EF4-FFF2-40B4-BE49-F238E27FC236}">
                  <a16:creationId xmlns:a16="http://schemas.microsoft.com/office/drawing/2014/main" id="{700D0EC6-2C92-4A90-B77F-57613F8CD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Rectangle 144">
              <a:extLst>
                <a:ext uri="{FF2B5EF4-FFF2-40B4-BE49-F238E27FC236}">
                  <a16:creationId xmlns:a16="http://schemas.microsoft.com/office/drawing/2014/main" id="{99F009D6-F116-4C61-AD20-51B4AB73D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Rectangle 145">
              <a:extLst>
                <a:ext uri="{FF2B5EF4-FFF2-40B4-BE49-F238E27FC236}">
                  <a16:creationId xmlns:a16="http://schemas.microsoft.com/office/drawing/2014/main" id="{059E85F0-EA4E-4E72-9C2E-3ADFB7B0B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Rectangle 146">
              <a:extLst>
                <a:ext uri="{FF2B5EF4-FFF2-40B4-BE49-F238E27FC236}">
                  <a16:creationId xmlns:a16="http://schemas.microsoft.com/office/drawing/2014/main" id="{C3CFF675-E75A-4DB4-B31C-D92FB978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Rectangle 147">
              <a:extLst>
                <a:ext uri="{FF2B5EF4-FFF2-40B4-BE49-F238E27FC236}">
                  <a16:creationId xmlns:a16="http://schemas.microsoft.com/office/drawing/2014/main" id="{B19AB103-2F9F-46AA-88E2-D847AE0E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Rectangle 148">
              <a:extLst>
                <a:ext uri="{FF2B5EF4-FFF2-40B4-BE49-F238E27FC236}">
                  <a16:creationId xmlns:a16="http://schemas.microsoft.com/office/drawing/2014/main" id="{C887ADD8-547C-4C09-A37F-55D6E6239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Rectangle 149">
              <a:extLst>
                <a:ext uri="{FF2B5EF4-FFF2-40B4-BE49-F238E27FC236}">
                  <a16:creationId xmlns:a16="http://schemas.microsoft.com/office/drawing/2014/main" id="{68EBC58C-90A3-4F28-B601-1C1D55492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Rectangle 150">
              <a:extLst>
                <a:ext uri="{FF2B5EF4-FFF2-40B4-BE49-F238E27FC236}">
                  <a16:creationId xmlns:a16="http://schemas.microsoft.com/office/drawing/2014/main" id="{CADA70FD-CAA7-40B8-830F-D1FA60220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Rectangle 151">
              <a:extLst>
                <a:ext uri="{FF2B5EF4-FFF2-40B4-BE49-F238E27FC236}">
                  <a16:creationId xmlns:a16="http://schemas.microsoft.com/office/drawing/2014/main" id="{2FAF16CF-563E-4BD5-83DF-99A689432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Rectangle 152">
              <a:extLst>
                <a:ext uri="{FF2B5EF4-FFF2-40B4-BE49-F238E27FC236}">
                  <a16:creationId xmlns:a16="http://schemas.microsoft.com/office/drawing/2014/main" id="{10BCA170-6E34-49A8-8041-63E0232CB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Rectangle 153">
              <a:extLst>
                <a:ext uri="{FF2B5EF4-FFF2-40B4-BE49-F238E27FC236}">
                  <a16:creationId xmlns:a16="http://schemas.microsoft.com/office/drawing/2014/main" id="{87039118-35CC-4F9E-9E43-EA67352A9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Rectangle 154">
              <a:extLst>
                <a:ext uri="{FF2B5EF4-FFF2-40B4-BE49-F238E27FC236}">
                  <a16:creationId xmlns:a16="http://schemas.microsoft.com/office/drawing/2014/main" id="{1DA936A1-675E-4068-9BCB-F9985047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Rectangle 155">
              <a:extLst>
                <a:ext uri="{FF2B5EF4-FFF2-40B4-BE49-F238E27FC236}">
                  <a16:creationId xmlns:a16="http://schemas.microsoft.com/office/drawing/2014/main" id="{34C9CB05-D6DB-4C6A-8454-F8413C768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Rectangle 156">
              <a:extLst>
                <a:ext uri="{FF2B5EF4-FFF2-40B4-BE49-F238E27FC236}">
                  <a16:creationId xmlns:a16="http://schemas.microsoft.com/office/drawing/2014/main" id="{897EEF99-9C47-4D44-B53B-6B6DF7E33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Rectangle 157">
              <a:extLst>
                <a:ext uri="{FF2B5EF4-FFF2-40B4-BE49-F238E27FC236}">
                  <a16:creationId xmlns:a16="http://schemas.microsoft.com/office/drawing/2014/main" id="{2CE98511-A1B5-4EB7-BF80-8B9B88585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Rectangle 158">
              <a:extLst>
                <a:ext uri="{FF2B5EF4-FFF2-40B4-BE49-F238E27FC236}">
                  <a16:creationId xmlns:a16="http://schemas.microsoft.com/office/drawing/2014/main" id="{AE780106-9588-4CC0-BEBA-6786863B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Rectangle 159">
              <a:extLst>
                <a:ext uri="{FF2B5EF4-FFF2-40B4-BE49-F238E27FC236}">
                  <a16:creationId xmlns:a16="http://schemas.microsoft.com/office/drawing/2014/main" id="{0E5FBBB6-6EE9-419A-BB6B-5D882732F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Rectangle 160">
              <a:extLst>
                <a:ext uri="{FF2B5EF4-FFF2-40B4-BE49-F238E27FC236}">
                  <a16:creationId xmlns:a16="http://schemas.microsoft.com/office/drawing/2014/main" id="{3835CEC0-4BB5-4702-9665-0C839C1C8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Rectangle 161">
              <a:extLst>
                <a:ext uri="{FF2B5EF4-FFF2-40B4-BE49-F238E27FC236}">
                  <a16:creationId xmlns:a16="http://schemas.microsoft.com/office/drawing/2014/main" id="{3522FBC5-A040-4C89-B140-25FFF68BF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Rectangle 162">
              <a:extLst>
                <a:ext uri="{FF2B5EF4-FFF2-40B4-BE49-F238E27FC236}">
                  <a16:creationId xmlns:a16="http://schemas.microsoft.com/office/drawing/2014/main" id="{9B88EA85-264D-4010-8839-4DF7735C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Rectangle 163">
              <a:extLst>
                <a:ext uri="{FF2B5EF4-FFF2-40B4-BE49-F238E27FC236}">
                  <a16:creationId xmlns:a16="http://schemas.microsoft.com/office/drawing/2014/main" id="{FA197087-FB80-43E6-BDEB-F1CD4BEBC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Rectangle 164">
              <a:extLst>
                <a:ext uri="{FF2B5EF4-FFF2-40B4-BE49-F238E27FC236}">
                  <a16:creationId xmlns:a16="http://schemas.microsoft.com/office/drawing/2014/main" id="{6689A61A-C251-41D2-AA29-4E5F8D30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Rectangle 165">
              <a:extLst>
                <a:ext uri="{FF2B5EF4-FFF2-40B4-BE49-F238E27FC236}">
                  <a16:creationId xmlns:a16="http://schemas.microsoft.com/office/drawing/2014/main" id="{E11EBCA0-E5BF-46EA-A225-3B8475F60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Rectangle 166">
              <a:extLst>
                <a:ext uri="{FF2B5EF4-FFF2-40B4-BE49-F238E27FC236}">
                  <a16:creationId xmlns:a16="http://schemas.microsoft.com/office/drawing/2014/main" id="{E61710D9-6308-4321-863C-39F0A002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Rectangle 167">
              <a:extLst>
                <a:ext uri="{FF2B5EF4-FFF2-40B4-BE49-F238E27FC236}">
                  <a16:creationId xmlns:a16="http://schemas.microsoft.com/office/drawing/2014/main" id="{5EEBEC79-F1E1-4262-A5EF-5711F3B0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Rectangle 168">
              <a:extLst>
                <a:ext uri="{FF2B5EF4-FFF2-40B4-BE49-F238E27FC236}">
                  <a16:creationId xmlns:a16="http://schemas.microsoft.com/office/drawing/2014/main" id="{B68D949F-BD27-4F0D-BB0E-97DB02AA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Rectangle 169">
              <a:extLst>
                <a:ext uri="{FF2B5EF4-FFF2-40B4-BE49-F238E27FC236}">
                  <a16:creationId xmlns:a16="http://schemas.microsoft.com/office/drawing/2014/main" id="{0EE21D22-2B5C-47FF-ABF2-32F0A10F7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Rectangle 170">
              <a:extLst>
                <a:ext uri="{FF2B5EF4-FFF2-40B4-BE49-F238E27FC236}">
                  <a16:creationId xmlns:a16="http://schemas.microsoft.com/office/drawing/2014/main" id="{8BE1374F-05DD-43C0-A7B4-E899CA467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Rectangle 171">
              <a:extLst>
                <a:ext uri="{FF2B5EF4-FFF2-40B4-BE49-F238E27FC236}">
                  <a16:creationId xmlns:a16="http://schemas.microsoft.com/office/drawing/2014/main" id="{82772719-A1AE-4229-B004-6C6634F4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Rectangle 172">
              <a:extLst>
                <a:ext uri="{FF2B5EF4-FFF2-40B4-BE49-F238E27FC236}">
                  <a16:creationId xmlns:a16="http://schemas.microsoft.com/office/drawing/2014/main" id="{63EEEE50-A484-4628-B4B6-E9C5756BF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Rectangle 173">
              <a:extLst>
                <a:ext uri="{FF2B5EF4-FFF2-40B4-BE49-F238E27FC236}">
                  <a16:creationId xmlns:a16="http://schemas.microsoft.com/office/drawing/2014/main" id="{E9AF9272-3EED-4677-B429-C58D45AC2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Rectangle 174">
              <a:extLst>
                <a:ext uri="{FF2B5EF4-FFF2-40B4-BE49-F238E27FC236}">
                  <a16:creationId xmlns:a16="http://schemas.microsoft.com/office/drawing/2014/main" id="{7AF486CA-820D-46CE-81F6-C54D26037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Rectangle 175">
              <a:extLst>
                <a:ext uri="{FF2B5EF4-FFF2-40B4-BE49-F238E27FC236}">
                  <a16:creationId xmlns:a16="http://schemas.microsoft.com/office/drawing/2014/main" id="{93E5D5B1-28A9-4FE9-89E5-735271A15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Rectangle 176">
              <a:extLst>
                <a:ext uri="{FF2B5EF4-FFF2-40B4-BE49-F238E27FC236}">
                  <a16:creationId xmlns:a16="http://schemas.microsoft.com/office/drawing/2014/main" id="{C3D4C4D2-45B5-4A0D-B8D8-362C3CA0E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Rectangle 177">
              <a:extLst>
                <a:ext uri="{FF2B5EF4-FFF2-40B4-BE49-F238E27FC236}">
                  <a16:creationId xmlns:a16="http://schemas.microsoft.com/office/drawing/2014/main" id="{364B40BB-B57F-4087-9DF9-312FD8271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Rectangle 178">
              <a:extLst>
                <a:ext uri="{FF2B5EF4-FFF2-40B4-BE49-F238E27FC236}">
                  <a16:creationId xmlns:a16="http://schemas.microsoft.com/office/drawing/2014/main" id="{A36C0914-D7B4-4EA9-89F3-CF3CA7B04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Rectangle 179">
              <a:extLst>
                <a:ext uri="{FF2B5EF4-FFF2-40B4-BE49-F238E27FC236}">
                  <a16:creationId xmlns:a16="http://schemas.microsoft.com/office/drawing/2014/main" id="{74DA1A66-37EB-40F8-A8E7-83B8838E2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Rectangle 180">
              <a:extLst>
                <a:ext uri="{FF2B5EF4-FFF2-40B4-BE49-F238E27FC236}">
                  <a16:creationId xmlns:a16="http://schemas.microsoft.com/office/drawing/2014/main" id="{55DE23BB-EED7-4925-B25E-877EF18BC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Rectangle 181">
              <a:extLst>
                <a:ext uri="{FF2B5EF4-FFF2-40B4-BE49-F238E27FC236}">
                  <a16:creationId xmlns:a16="http://schemas.microsoft.com/office/drawing/2014/main" id="{08751F8B-A6AC-4780-8A57-B923A8802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Rectangle 182">
              <a:extLst>
                <a:ext uri="{FF2B5EF4-FFF2-40B4-BE49-F238E27FC236}">
                  <a16:creationId xmlns:a16="http://schemas.microsoft.com/office/drawing/2014/main" id="{9BDDF19E-D663-4840-A872-768451518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Rectangle 183">
              <a:extLst>
                <a:ext uri="{FF2B5EF4-FFF2-40B4-BE49-F238E27FC236}">
                  <a16:creationId xmlns:a16="http://schemas.microsoft.com/office/drawing/2014/main" id="{7B3CE112-7DAC-482B-A30D-414563778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Rectangle 184">
              <a:extLst>
                <a:ext uri="{FF2B5EF4-FFF2-40B4-BE49-F238E27FC236}">
                  <a16:creationId xmlns:a16="http://schemas.microsoft.com/office/drawing/2014/main" id="{76C44B93-D76D-4F54-AFE9-3DE2BA1A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Rectangle 185">
              <a:extLst>
                <a:ext uri="{FF2B5EF4-FFF2-40B4-BE49-F238E27FC236}">
                  <a16:creationId xmlns:a16="http://schemas.microsoft.com/office/drawing/2014/main" id="{AAB3F282-E8B6-4E8B-B674-57FC53DDA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28564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87105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Příčiny hospitalizace v nemocnicích HKK dle bydliště pacienta 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26" name="Skupina 25"/>
          <p:cNvGrpSpPr/>
          <p:nvPr/>
        </p:nvGrpSpPr>
        <p:grpSpPr>
          <a:xfrm>
            <a:off x="2250719" y="628111"/>
            <a:ext cx="1836897" cy="590699"/>
            <a:chOff x="7037778" y="1517810"/>
            <a:chExt cx="946843" cy="591754"/>
          </a:xfrm>
        </p:grpSpPr>
        <p:sp>
          <p:nvSpPr>
            <p:cNvPr id="27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altLang="cs-CZ" sz="1000" b="1" kern="0" dirty="0">
                  <a:solidFill>
                    <a:srgbClr val="000000"/>
                  </a:solidFill>
                  <a:latin typeface="Calibri"/>
                </a:rPr>
                <a:t>Královehradecký kraj</a:t>
              </a:r>
              <a:endParaRPr kumimoji="0" lang="cs-CZ" alt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Jiný kraj bydliště</a:t>
              </a:r>
              <a:endParaRPr kumimoji="0" lang="en-US" alt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8" name="Rectangle 56"/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31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8669405" y="2361382"/>
            <a:ext cx="3288244" cy="224676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U pacientů bez ohledu na kraj bydliště dominují jako hospitalizační příčiny nemoci oběhové soustavy, dále poranění, otravy a některé jiné následky vnějších příčin a nemoci trávící soustavy. Z těch podíl hospitalizovaných na nemoci oběhové a trávící soustavy je vyšší </a:t>
            </a:r>
            <a:br>
              <a:rPr lang="cs-CZ" sz="1400" dirty="0"/>
            </a:br>
            <a:r>
              <a:rPr lang="cs-CZ" sz="1400" dirty="0"/>
              <a:t>u královéhradeckých nemocnic, u obyvatel mimo HKK je naopak vyšší podíl u poraněných a otrav.</a:t>
            </a:r>
          </a:p>
        </p:txBody>
      </p:sp>
      <p:sp>
        <p:nvSpPr>
          <p:cNvPr id="22" name="TextBox 2">
            <a:extLst>
              <a:ext uri="{FF2B5EF4-FFF2-40B4-BE49-F238E27FC236}">
                <a16:creationId xmlns:a16="http://schemas.microsoft.com/office/drawing/2014/main" id="{8D9ED7A4-F249-4553-AC73-954462A81ADB}"/>
              </a:ext>
            </a:extLst>
          </p:cNvPr>
          <p:cNvSpPr txBox="1"/>
          <p:nvPr/>
        </p:nvSpPr>
        <p:spPr>
          <a:xfrm>
            <a:off x="919964" y="1200830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Podíl skupin hospitalizačních diagnóz v HKK dle kraje bydliště pacienta:</a:t>
            </a:r>
          </a:p>
        </p:txBody>
      </p:sp>
      <p:graphicFrame>
        <p:nvGraphicFramePr>
          <p:cNvPr id="15" name="Zástupný symbol pro obsah 5">
            <a:extLst>
              <a:ext uri="{FF2B5EF4-FFF2-40B4-BE49-F238E27FC236}">
                <a16:creationId xmlns:a16="http://schemas.microsoft.com/office/drawing/2014/main" id="{07F7DA5E-5A28-4720-BC99-2072ADB47B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7071221"/>
              </p:ext>
            </p:extLst>
          </p:nvPr>
        </p:nvGraphicFramePr>
        <p:xfrm>
          <a:off x="385686" y="1932492"/>
          <a:ext cx="8641474" cy="39813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43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412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79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963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24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laboratorní nálezy nezařazené jinde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59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</a:t>
                      </a:r>
                      <a:b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přeměny látek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</a:t>
                      </a:r>
                      <a:b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 perinatálním období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311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173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A0109572-743C-4C54-982F-761ED16A84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1825710"/>
              </p:ext>
            </p:extLst>
          </p:nvPr>
        </p:nvGraphicFramePr>
        <p:xfrm>
          <a:off x="6587652" y="1312175"/>
          <a:ext cx="2366169" cy="47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Graf 16">
            <a:extLst>
              <a:ext uri="{FF2B5EF4-FFF2-40B4-BE49-F238E27FC236}">
                <a16:creationId xmlns:a16="http://schemas.microsoft.com/office/drawing/2014/main" id="{86F0DC0E-7B58-402A-B8F8-79E3F8AC42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5470148"/>
              </p:ext>
            </p:extLst>
          </p:nvPr>
        </p:nvGraphicFramePr>
        <p:xfrm>
          <a:off x="2278773" y="1296271"/>
          <a:ext cx="2366169" cy="47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1385229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31279" y="58639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HKK a pacientů z ostatních </a:t>
            </a:r>
            <a:br>
              <a:rPr lang="cs-CZ" dirty="0"/>
            </a:br>
            <a:r>
              <a:rPr lang="cs-CZ" dirty="0"/>
              <a:t>krajů v nemocnicích HKK I</a:t>
            </a:r>
          </a:p>
        </p:txBody>
      </p:sp>
      <p:graphicFrame>
        <p:nvGraphicFramePr>
          <p:cNvPr id="15" name="Table 2">
            <a:extLst>
              <a:ext uri="{FF2B5EF4-FFF2-40B4-BE49-F238E27FC236}">
                <a16:creationId xmlns:a16="http://schemas.microsoft.com/office/drawing/2014/main" id="{FE953E3D-D7AF-42C3-B486-B4B76C0718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094847"/>
              </p:ext>
            </p:extLst>
          </p:nvPr>
        </p:nvGraphicFramePr>
        <p:xfrm>
          <a:off x="1078317" y="1100493"/>
          <a:ext cx="8821525" cy="5233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04618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186410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881349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749148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16354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HKK / ostatní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Celkem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104 416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8389118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98554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s operací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32 345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073397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Vnější příčina hospitalizace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71047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akutním lůžku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98 252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4826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JIP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780364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lůžku následné péče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13137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v délce 1 den (bez úmrtí za hospitalizace)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05971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Délka hospitalizace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374318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&lt; 7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69 076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37974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7–13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5,321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13 381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093875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14–29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5,164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9 111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22258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30 a více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6 201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78776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Délka hospitalizace s operací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98508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&lt; 7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23 092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99589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7–13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11851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14–29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484879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30 a více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609671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Měsíc hospitalizace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65770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leden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10 211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643404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únor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8 696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44768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březen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52744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duben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8 905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780924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květen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29297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červen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5,122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480986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červenec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6 991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75260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srpen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149460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září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5,138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053196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říjen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9 736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841194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listopad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28836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prosinec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5,347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6495836"/>
                  </a:ext>
                </a:extLst>
              </a:tr>
            </a:tbl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1B5AE5A6-4152-4917-9146-235EFEB5A5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0688643"/>
              </p:ext>
            </p:extLst>
          </p:nvPr>
        </p:nvGraphicFramePr>
        <p:xfrm>
          <a:off x="2046176" y="349785"/>
          <a:ext cx="6323681" cy="6158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0" name="Skupina 19">
            <a:extLst>
              <a:ext uri="{FF2B5EF4-FFF2-40B4-BE49-F238E27FC236}">
                <a16:creationId xmlns:a16="http://schemas.microsoft.com/office/drawing/2014/main" id="{E15C4BED-0ADF-45E7-BF34-F98750A6C504}"/>
              </a:ext>
            </a:extLst>
          </p:cNvPr>
          <p:cNvGrpSpPr/>
          <p:nvPr/>
        </p:nvGrpSpPr>
        <p:grpSpPr>
          <a:xfrm>
            <a:off x="350921" y="1408270"/>
            <a:ext cx="2403683" cy="590699"/>
            <a:chOff x="7037778" y="1517810"/>
            <a:chExt cx="946843" cy="591754"/>
          </a:xfrm>
        </p:grpSpPr>
        <p:sp>
          <p:nvSpPr>
            <p:cNvPr id="21" name="Text Box 58">
              <a:extLst>
                <a:ext uri="{FF2B5EF4-FFF2-40B4-BE49-F238E27FC236}">
                  <a16:creationId xmlns:a16="http://schemas.microsoft.com/office/drawing/2014/main" id="{9C0E868F-DCE4-4CFA-BBE9-35B4557F2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dirty="0">
                  <a:latin typeface="+mn-lt"/>
                </a:rPr>
                <a:t>Bydliště: Královéhradecký kraj</a:t>
              </a:r>
              <a:br>
                <a:rPr lang="cs-CZ" altLang="cs-CZ" sz="1000" dirty="0">
                  <a:latin typeface="+mn-lt"/>
                </a:rPr>
              </a:br>
              <a:r>
                <a:rPr lang="cs-CZ" altLang="cs-CZ" sz="1000" dirty="0">
                  <a:latin typeface="+mn-lt"/>
                </a:rPr>
                <a:t>Bydliště: ostatní kraje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22" name="Rectangle 56">
              <a:extLst>
                <a:ext uri="{FF2B5EF4-FFF2-40B4-BE49-F238E27FC236}">
                  <a16:creationId xmlns:a16="http://schemas.microsoft.com/office/drawing/2014/main" id="{48166155-5947-4D92-AED3-7C81A140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2C722C16-3374-4C73-AB38-41A31F383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0272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96249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HKK a pacientů z ostatních </a:t>
            </a:r>
            <a:br>
              <a:rPr lang="cs-CZ" dirty="0"/>
            </a:br>
            <a:r>
              <a:rPr lang="cs-CZ" dirty="0"/>
              <a:t>krajů v nemocnicích HKK II</a:t>
            </a:r>
          </a:p>
        </p:txBody>
      </p:sp>
      <p:grpSp>
        <p:nvGrpSpPr>
          <p:cNvPr id="13" name="Skupina 12">
            <a:extLst>
              <a:ext uri="{FF2B5EF4-FFF2-40B4-BE49-F238E27FC236}">
                <a16:creationId xmlns:a16="http://schemas.microsoft.com/office/drawing/2014/main" id="{77047056-2165-4DDE-9AF1-E0A78ADFA1EB}"/>
              </a:ext>
            </a:extLst>
          </p:cNvPr>
          <p:cNvGrpSpPr/>
          <p:nvPr/>
        </p:nvGrpSpPr>
        <p:grpSpPr>
          <a:xfrm>
            <a:off x="8133599" y="647632"/>
            <a:ext cx="2403683" cy="590699"/>
            <a:chOff x="7037778" y="1517810"/>
            <a:chExt cx="946843" cy="591754"/>
          </a:xfrm>
        </p:grpSpPr>
        <p:sp>
          <p:nvSpPr>
            <p:cNvPr id="16" name="Text Box 58">
              <a:extLst>
                <a:ext uri="{FF2B5EF4-FFF2-40B4-BE49-F238E27FC236}">
                  <a16:creationId xmlns:a16="http://schemas.microsoft.com/office/drawing/2014/main" id="{0731987D-91AF-42B3-BB5B-FB6144A9C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dirty="0">
                  <a:latin typeface="+mn-lt"/>
                </a:rPr>
                <a:t>Bydliště: Královéhradecký kraj</a:t>
              </a:r>
              <a:br>
                <a:rPr lang="cs-CZ" altLang="cs-CZ" sz="1000" dirty="0">
                  <a:latin typeface="+mn-lt"/>
                </a:rPr>
              </a:br>
              <a:r>
                <a:rPr lang="cs-CZ" altLang="cs-CZ" sz="1000" dirty="0">
                  <a:latin typeface="+mn-lt"/>
                </a:rPr>
                <a:t>Bydliště: ostatní kraje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17" name="Rectangle 56">
              <a:extLst>
                <a:ext uri="{FF2B5EF4-FFF2-40B4-BE49-F238E27FC236}">
                  <a16:creationId xmlns:a16="http://schemas.microsoft.com/office/drawing/2014/main" id="{82DAA331-578B-4AB4-9AFC-A09DD131D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Rectangle 56">
              <a:extLst>
                <a:ext uri="{FF2B5EF4-FFF2-40B4-BE49-F238E27FC236}">
                  <a16:creationId xmlns:a16="http://schemas.microsoft.com/office/drawing/2014/main" id="{0DBB2B86-EC82-4DEF-A552-BF7ADB7C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  <p:graphicFrame>
        <p:nvGraphicFramePr>
          <p:cNvPr id="22" name="Table 2">
            <a:extLst>
              <a:ext uri="{FF2B5EF4-FFF2-40B4-BE49-F238E27FC236}">
                <a16:creationId xmlns:a16="http://schemas.microsoft.com/office/drawing/2014/main" id="{FC8889A5-F22F-4951-9358-83C89E90A2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7741579"/>
              </p:ext>
            </p:extLst>
          </p:nvPr>
        </p:nvGraphicFramePr>
        <p:xfrm>
          <a:off x="1403541" y="1067447"/>
          <a:ext cx="8821525" cy="52880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04618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186410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881349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749148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229917"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HKK / ostatní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</a:t>
                      </a:r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lab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nálezy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8389118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985543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0733979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71047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4826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780364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13137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Živě narozené děti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3,209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05971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6,741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374318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37974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6,716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093875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Zdravá osoba doprovázející nemocnou osobu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22258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v. p.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78776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</a:t>
                      </a:r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krvetvor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org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., poruchy mech. imunity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985083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995895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11851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484879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609671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65770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643404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Jiné faktory ovlivňující zdravotní stav a kontakt se </a:t>
                      </a:r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zs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44768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chrom. abnormality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527449"/>
                  </a:ext>
                </a:extLst>
              </a:tr>
            </a:tbl>
          </a:graphicData>
        </a:graphic>
      </p:graphicFrame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2DCC1D95-7A01-494D-AB38-A1CB2D36E0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8605498"/>
              </p:ext>
            </p:extLst>
          </p:nvPr>
        </p:nvGraphicFramePr>
        <p:xfrm>
          <a:off x="2314955" y="362367"/>
          <a:ext cx="6323681" cy="6158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988424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HKK a pacientů z ostatních </a:t>
            </a:r>
            <a:br>
              <a:rPr lang="cs-CZ" dirty="0"/>
            </a:br>
            <a:r>
              <a:rPr lang="cs-CZ" dirty="0"/>
              <a:t>krajů v nemocnicích HKK III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13" name="Skupina 12">
            <a:extLst>
              <a:ext uri="{FF2B5EF4-FFF2-40B4-BE49-F238E27FC236}">
                <a16:creationId xmlns:a16="http://schemas.microsoft.com/office/drawing/2014/main" id="{0BE18EA0-C2B0-49B0-8899-606E9921581A}"/>
              </a:ext>
            </a:extLst>
          </p:cNvPr>
          <p:cNvGrpSpPr/>
          <p:nvPr/>
        </p:nvGrpSpPr>
        <p:grpSpPr>
          <a:xfrm>
            <a:off x="350921" y="1408270"/>
            <a:ext cx="2403683" cy="590699"/>
            <a:chOff x="7037778" y="1517810"/>
            <a:chExt cx="946843" cy="591754"/>
          </a:xfrm>
        </p:grpSpPr>
        <p:sp>
          <p:nvSpPr>
            <p:cNvPr id="16" name="Text Box 58">
              <a:extLst>
                <a:ext uri="{FF2B5EF4-FFF2-40B4-BE49-F238E27FC236}">
                  <a16:creationId xmlns:a16="http://schemas.microsoft.com/office/drawing/2014/main" id="{465BCE65-1CE3-43B8-9BF1-D82B641BF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dirty="0">
                  <a:latin typeface="+mn-lt"/>
                </a:rPr>
                <a:t>Bydliště: Královéhradecký kraj</a:t>
              </a:r>
              <a:br>
                <a:rPr lang="cs-CZ" altLang="cs-CZ" sz="1000" dirty="0">
                  <a:latin typeface="+mn-lt"/>
                </a:rPr>
              </a:br>
              <a:r>
                <a:rPr lang="cs-CZ" altLang="cs-CZ" sz="1000" dirty="0">
                  <a:latin typeface="+mn-lt"/>
                </a:rPr>
                <a:t>Bydliště: ostatní kraje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24" name="Rectangle 56">
              <a:extLst>
                <a:ext uri="{FF2B5EF4-FFF2-40B4-BE49-F238E27FC236}">
                  <a16:creationId xmlns:a16="http://schemas.microsoft.com/office/drawing/2014/main" id="{9FEFC987-CE68-4F52-B6E2-FF456CB67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A7AE1895-D7D8-44F8-88B1-2F1F7CF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6" name="Obdélník 25">
            <a:extLst>
              <a:ext uri="{FF2B5EF4-FFF2-40B4-BE49-F238E27FC236}">
                <a16:creationId xmlns:a16="http://schemas.microsoft.com/office/drawing/2014/main" id="{017A36F0-9B47-466E-A2AE-D7E99870A6F1}"/>
              </a:ext>
            </a:extLst>
          </p:cNvPr>
          <p:cNvSpPr/>
          <p:nvPr/>
        </p:nvSpPr>
        <p:spPr>
          <a:xfrm>
            <a:off x="5941121" y="1551571"/>
            <a:ext cx="1887056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 sz="10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Hospitalizace v nemocnicích HKK</a:t>
            </a:r>
          </a:p>
        </p:txBody>
      </p:sp>
      <p:graphicFrame>
        <p:nvGraphicFramePr>
          <p:cNvPr id="27" name="Table 2">
            <a:extLst>
              <a:ext uri="{FF2B5EF4-FFF2-40B4-BE49-F238E27FC236}">
                <a16:creationId xmlns:a16="http://schemas.microsoft.com/office/drawing/2014/main" id="{2B59B664-1663-4992-ACAC-2498C61A72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6740916"/>
              </p:ext>
            </p:extLst>
          </p:nvPr>
        </p:nvGraphicFramePr>
        <p:xfrm>
          <a:off x="1560095" y="1909843"/>
          <a:ext cx="8821525" cy="35262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04618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186410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881349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749148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156716">
                <a:tc>
                  <a:txBody>
                    <a:bodyPr/>
                    <a:lstStyle/>
                    <a:p>
                      <a:pPr algn="ct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HKK / ostatní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Fakultní nemocnice Hradec Králové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38 769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98554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FN Hradec Králové, Léčebna návyk. nemocí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Léčebna pro dlouhodobě nemocné Hradec Králové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92,400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Městská nemocnice Hořice - LDN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16,029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Léčebna dlouhodobě nemocných Opočno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8,833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Sdružení ozdravoven a léčeben okresu Trutnov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cs-CZ" sz="10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Sdružení ozdravoven a léčeben okresu Trutnov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0733979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Ambeat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Health Care </a:t>
                      </a:r>
                      <a:r>
                        <a:rPr lang="en-US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a.s.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- LDN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34,400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71047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Městská nemocnice,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28,537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4826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nemocnice Náchod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24,828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780364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 Náchod a.s., Nemocnice Rychnov nad Kněžnou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8,584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8 491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13137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nemocnice Trutnov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10 952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05971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nemocnice Jičín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14 907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374318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nemocnice Jičín a.s., LDN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11,433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37974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REHAMEDICA Žacléř,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093875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charita Červený Kostelec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222587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Oblastní charita Červený Kostelec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787762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První privátní chirurgické centrum, spol. s r.o.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985083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Vrchlabí,  s.r.o.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995895"/>
                  </a:ext>
                </a:extLst>
              </a:tr>
            </a:tbl>
          </a:graphicData>
        </a:graphic>
      </p:graphicFrame>
      <p:graphicFrame>
        <p:nvGraphicFramePr>
          <p:cNvPr id="28" name="Graf 27">
            <a:extLst>
              <a:ext uri="{FF2B5EF4-FFF2-40B4-BE49-F238E27FC236}">
                <a16:creationId xmlns:a16="http://schemas.microsoft.com/office/drawing/2014/main" id="{C4802AF7-33AF-43DC-9BD1-98024C29B1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0426909"/>
              </p:ext>
            </p:extLst>
          </p:nvPr>
        </p:nvGraphicFramePr>
        <p:xfrm>
          <a:off x="2458992" y="1271153"/>
          <a:ext cx="6323681" cy="63436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298177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Autofit/>
          </a:bodyPr>
          <a:lstStyle/>
          <a:p>
            <a:r>
              <a:rPr lang="cs-CZ" sz="2600" dirty="0"/>
              <a:t>Hospitalizace s nemocemi oběhové soustavy v HKK dle bydliště pacienta</a:t>
            </a:r>
          </a:p>
        </p:txBody>
      </p:sp>
      <p:sp>
        <p:nvSpPr>
          <p:cNvPr id="36" name="TextBox 2"/>
          <p:cNvSpPr txBox="1"/>
          <p:nvPr/>
        </p:nvSpPr>
        <p:spPr>
          <a:xfrm>
            <a:off x="351082" y="923997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z kardiovaskulárních příčin v HKK dle kraje bydliště pacienta:</a:t>
            </a:r>
          </a:p>
        </p:txBody>
      </p:sp>
      <p:sp>
        <p:nvSpPr>
          <p:cNvPr id="38" name="Obdélník 37"/>
          <p:cNvSpPr/>
          <p:nvPr/>
        </p:nvSpPr>
        <p:spPr>
          <a:xfrm>
            <a:off x="272591" y="3094242"/>
            <a:ext cx="255390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30 nejčetnějších kardiovaskulárních diagnóz:</a:t>
            </a:r>
          </a:p>
        </p:txBody>
      </p:sp>
      <p:sp>
        <p:nvSpPr>
          <p:cNvPr id="43" name="TextBox 6"/>
          <p:cNvSpPr txBox="1"/>
          <p:nvPr/>
        </p:nvSpPr>
        <p:spPr>
          <a:xfrm>
            <a:off x="272591" y="48084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44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255982" y="1358475"/>
            <a:ext cx="2822891" cy="160043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Obyvatelé HKK se podílí na 87 % hospitalizací zapříčiněných nemocemi oběhové soustavy v nemocnicích HKK. Nejnižší podíl pozorujeme u hospitalizací z důvodu nerevmatického onemocnění aortální chlopně (53 %).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511486F0-ECE5-4468-926F-3A27E78438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841312"/>
              </p:ext>
            </p:extLst>
          </p:nvPr>
        </p:nvGraphicFramePr>
        <p:xfrm>
          <a:off x="7238070" y="2759188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19BEF1AB-B989-48E3-929C-4C5EC552B0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6534914"/>
              </p:ext>
            </p:extLst>
          </p:nvPr>
        </p:nvGraphicFramePr>
        <p:xfrm>
          <a:off x="3028797" y="2759188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Zástupný symbol pro obsah 5">
            <a:extLst>
              <a:ext uri="{FF2B5EF4-FFF2-40B4-BE49-F238E27FC236}">
                <a16:creationId xmlns:a16="http://schemas.microsoft.com/office/drawing/2014/main" id="{7A958B2E-670C-4232-83D4-623B4B4D1E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6295416"/>
              </p:ext>
            </p:extLst>
          </p:nvPr>
        </p:nvGraphicFramePr>
        <p:xfrm>
          <a:off x="810652" y="1662236"/>
          <a:ext cx="6251036" cy="11513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910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oběhové soustavy – 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029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skupiny diagnóz:</a:t>
                      </a: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005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717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1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706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363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(I00–I99)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238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A9937BCE-5D9E-42AC-B045-14B0021A71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8757939"/>
              </p:ext>
            </p:extLst>
          </p:nvPr>
        </p:nvGraphicFramePr>
        <p:xfrm>
          <a:off x="3013708" y="1021346"/>
          <a:ext cx="3554995" cy="194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2" name="Tabulka 31">
            <a:extLst>
              <a:ext uri="{FF2B5EF4-FFF2-40B4-BE49-F238E27FC236}">
                <a16:creationId xmlns:a16="http://schemas.microsoft.com/office/drawing/2014/main" id="{2AE34C09-DEF0-413B-9EC0-2DDCCB132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958936"/>
              </p:ext>
            </p:extLst>
          </p:nvPr>
        </p:nvGraphicFramePr>
        <p:xfrm>
          <a:off x="887660" y="3392155"/>
          <a:ext cx="8700850" cy="246724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208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8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789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61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076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u="none" strike="noStrike" dirty="0">
                          <a:effectLst/>
                        </a:rPr>
                        <a:t>I25 Chronická ischemická choroba srdeční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583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I34 Nerevmatická onemocnění dvojcípé chlopně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I50 Selhání srdce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1 706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I44 Blokáda atrioventrikulární a levého raménka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I70 Ateroskleróza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1 033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I42 Kardiomyopatie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it-IT" sz="800" u="none" strike="noStrike" dirty="0">
                          <a:effectLst/>
                        </a:rPr>
                        <a:t>I48 Fibrilace a flutter síní</a:t>
                      </a:r>
                      <a:endParaRPr lang="it-IT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1 108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I61 Intracerebrální (nitromozkové) krvácení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I63 Mozkový infarkt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I80 Zánět žil – flebitida a tromboflebitida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I21 Akutní infarkt myokardu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I67 Jiná cévní onemocnění mozku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I10 Primární hypertenze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I27 Jiné kardiopulmonální nemoci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I35 Nerevmatická onemocnění aortální chlopně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I46 Srdeční zástava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I83 Žilní městky dolních končetin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I69 Následky cévních nemocí mozku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I47 Paroxyzmální tachykardie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I74 Tepenný vmetek a trombóza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I26 Plicní embolie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I64 Cévní mozková příhoda mrtvice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I49 Jiné srdeční arytmie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I33 Akutní a subakutní endokarditida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I65 Uzávěr a zúžení přívod. mozk. tepen nekonč. IM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I82 Jiná žilní embolie a trombóza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I71 Výduť aorty a disekce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I86 Žilní městky jiných lokalizací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I20 Angina pectoris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I60 Subarachnoidální krvácení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pSp>
        <p:nvGrpSpPr>
          <p:cNvPr id="33" name="Skupina 32">
            <a:extLst>
              <a:ext uri="{FF2B5EF4-FFF2-40B4-BE49-F238E27FC236}">
                <a16:creationId xmlns:a16="http://schemas.microsoft.com/office/drawing/2014/main" id="{7791C855-B10F-42C5-A2F5-FECC3CEE863B}"/>
              </a:ext>
            </a:extLst>
          </p:cNvPr>
          <p:cNvGrpSpPr/>
          <p:nvPr/>
        </p:nvGrpSpPr>
        <p:grpSpPr>
          <a:xfrm>
            <a:off x="7600164" y="2055366"/>
            <a:ext cx="1836897" cy="590699"/>
            <a:chOff x="7037778" y="1517810"/>
            <a:chExt cx="946843" cy="591754"/>
          </a:xfrm>
        </p:grpSpPr>
        <p:sp>
          <p:nvSpPr>
            <p:cNvPr id="35" name="Text Box 58">
              <a:extLst>
                <a:ext uri="{FF2B5EF4-FFF2-40B4-BE49-F238E27FC236}">
                  <a16:creationId xmlns:a16="http://schemas.microsoft.com/office/drawing/2014/main" id="{086ABBF1-CF8F-46F4-AF17-B5A3FF5FA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j-lt"/>
                </a:rPr>
                <a:t>Královéhradecký kraj</a:t>
              </a:r>
            </a:p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j-lt"/>
                </a:rPr>
                <a:t>Jiný kraj bydliště</a:t>
              </a:r>
              <a:endParaRPr lang="en-US" altLang="cs-CZ" sz="1000" dirty="0">
                <a:latin typeface="+mj-lt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93254312-3ADA-4315-AEB3-484E2D2BB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39" name="Rectangle 56">
              <a:extLst>
                <a:ext uri="{FF2B5EF4-FFF2-40B4-BE49-F238E27FC236}">
                  <a16:creationId xmlns:a16="http://schemas.microsoft.com/office/drawing/2014/main" id="{99E12EAE-DF58-441C-94D2-451A49FC9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46468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Autofit/>
          </a:bodyPr>
          <a:lstStyle/>
          <a:p>
            <a:r>
              <a:rPr lang="cs-CZ" sz="2600" dirty="0"/>
              <a:t>Hospitalizace onkologických pacientů v HKK dle bydliště pacienta</a:t>
            </a:r>
          </a:p>
        </p:txBody>
      </p:sp>
      <p:sp>
        <p:nvSpPr>
          <p:cNvPr id="43" name="TextBox 6"/>
          <p:cNvSpPr txBox="1"/>
          <p:nvPr/>
        </p:nvSpPr>
        <p:spPr>
          <a:xfrm>
            <a:off x="272591" y="48084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44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255982" y="1358475"/>
            <a:ext cx="2822891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Obyvatelé HKK se podílí na 80 % hospitalizací zapříčiněných novotvary v nemocnicích HKK. Nejnižší podíl sledujeme </a:t>
            </a:r>
            <a:br>
              <a:rPr lang="cs-CZ" sz="1400" dirty="0"/>
            </a:br>
            <a:r>
              <a:rPr lang="cs-CZ" sz="1400" dirty="0"/>
              <a:t>u non-</a:t>
            </a:r>
            <a:r>
              <a:rPr lang="cs-CZ" sz="1400" dirty="0" err="1"/>
              <a:t>Hodgkinova</a:t>
            </a:r>
            <a:r>
              <a:rPr lang="cs-CZ" sz="1400" dirty="0"/>
              <a:t> lymfomu (53 %).</a:t>
            </a:r>
          </a:p>
        </p:txBody>
      </p:sp>
      <p:sp>
        <p:nvSpPr>
          <p:cNvPr id="19" name="TextBox 2"/>
          <p:cNvSpPr txBox="1"/>
          <p:nvPr/>
        </p:nvSpPr>
        <p:spPr>
          <a:xfrm>
            <a:off x="212709" y="869821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Hospitalizace z příčin novotvarů v HKK dle kraje bydliště pacienta:</a:t>
            </a:r>
          </a:p>
        </p:txBody>
      </p:sp>
      <p:sp>
        <p:nvSpPr>
          <p:cNvPr id="22" name="Obdélník 21"/>
          <p:cNvSpPr/>
          <p:nvPr/>
        </p:nvSpPr>
        <p:spPr>
          <a:xfrm>
            <a:off x="134218" y="3232090"/>
            <a:ext cx="230704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cs-CZ" sz="1000" b="1" dirty="0">
                <a:solidFill>
                  <a:srgbClr val="000000"/>
                </a:solidFill>
                <a:latin typeface="Calibri" panose="020F0502020204030204" pitchFamily="34" charset="0"/>
              </a:rPr>
              <a:t>30 nejčetnějších onkologických diagnóz:</a:t>
            </a:r>
          </a:p>
        </p:txBody>
      </p:sp>
      <p:graphicFrame>
        <p:nvGraphicFramePr>
          <p:cNvPr id="20" name="Zástupný symbol pro obsah 5">
            <a:extLst>
              <a:ext uri="{FF2B5EF4-FFF2-40B4-BE49-F238E27FC236}">
                <a16:creationId xmlns:a16="http://schemas.microsoft.com/office/drawing/2014/main" id="{D4E0875F-430E-4F18-9A9E-D7EB767A5DC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1962552"/>
              </p:ext>
            </p:extLst>
          </p:nvPr>
        </p:nvGraphicFramePr>
        <p:xfrm>
          <a:off x="468296" y="1794527"/>
          <a:ext cx="8027799" cy="1295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42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537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317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241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– 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237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skupiny diagnóz: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novotvary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(C00–C75)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910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Hematologické 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(C81–C96)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890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in situ (D00–D09)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86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nezhoubné a neznámého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chování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(D10–D48)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1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964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novotvary (C00–D48)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387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u dětí (C00–D48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 věk &lt; 18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119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E4DD6C33-C124-4632-8FA2-42CC7696BF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8089340"/>
              </p:ext>
            </p:extLst>
          </p:nvPr>
        </p:nvGraphicFramePr>
        <p:xfrm>
          <a:off x="3315277" y="1121564"/>
          <a:ext cx="3387194" cy="2110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3" name="Graf 22">
            <a:extLst>
              <a:ext uri="{FF2B5EF4-FFF2-40B4-BE49-F238E27FC236}">
                <a16:creationId xmlns:a16="http://schemas.microsoft.com/office/drawing/2014/main" id="{7F281A86-9B0F-42A6-BA84-C8B666134B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3999852"/>
              </p:ext>
            </p:extLst>
          </p:nvPr>
        </p:nvGraphicFramePr>
        <p:xfrm>
          <a:off x="2771345" y="2878779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B3A47616-6D74-4102-AB9D-FBEBD93FB1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2685269"/>
              </p:ext>
            </p:extLst>
          </p:nvPr>
        </p:nvGraphicFramePr>
        <p:xfrm>
          <a:off x="6980618" y="2878779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5" name="Skupina 24">
            <a:extLst>
              <a:ext uri="{FF2B5EF4-FFF2-40B4-BE49-F238E27FC236}">
                <a16:creationId xmlns:a16="http://schemas.microsoft.com/office/drawing/2014/main" id="{0531A9AB-2973-4F93-8424-958283A7A537}"/>
              </a:ext>
            </a:extLst>
          </p:cNvPr>
          <p:cNvGrpSpPr/>
          <p:nvPr/>
        </p:nvGrpSpPr>
        <p:grpSpPr>
          <a:xfrm>
            <a:off x="7342712" y="2174957"/>
            <a:ext cx="1836897" cy="590699"/>
            <a:chOff x="7037778" y="1517810"/>
            <a:chExt cx="946843" cy="591754"/>
          </a:xfrm>
        </p:grpSpPr>
        <p:sp>
          <p:nvSpPr>
            <p:cNvPr id="26" name="Text Box 58">
              <a:extLst>
                <a:ext uri="{FF2B5EF4-FFF2-40B4-BE49-F238E27FC236}">
                  <a16:creationId xmlns:a16="http://schemas.microsoft.com/office/drawing/2014/main" id="{89ACAC18-D12F-482D-BC96-11CE3ECAC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j-lt"/>
                </a:rPr>
                <a:t>Královéhradecký kraj</a:t>
              </a:r>
            </a:p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FontTx/>
                <a:buNone/>
              </a:pPr>
              <a:r>
                <a:rPr lang="cs-CZ" altLang="cs-CZ" sz="1000" dirty="0">
                  <a:latin typeface="+mj-lt"/>
                </a:rPr>
                <a:t>Jiný kraj bydliště</a:t>
              </a:r>
              <a:endParaRPr lang="en-US" altLang="cs-CZ" sz="1000" dirty="0">
                <a:latin typeface="+mj-lt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14871D36-105C-4A1A-B3A7-A18D28D97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E095EDE8-0096-479A-B0F9-B258CCE06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29" name="Tabulka 28">
            <a:extLst>
              <a:ext uri="{FF2B5EF4-FFF2-40B4-BE49-F238E27FC236}">
                <a16:creationId xmlns:a16="http://schemas.microsoft.com/office/drawing/2014/main" id="{4601CC94-FAF6-4C3A-AE2C-4A17F74B2A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9776272"/>
              </p:ext>
            </p:extLst>
          </p:nvPr>
        </p:nvGraphicFramePr>
        <p:xfrm>
          <a:off x="630208" y="3546845"/>
          <a:ext cx="9121013" cy="24413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208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8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5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95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4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282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C00–C14, C30–C31 ZN hlavy a krku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C56 ZN vaječníku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C15 ZN jícnu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C61 ZN prostaty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C16 ZN žaludku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C62 ZN varlete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C18–C20 ZN tlustého střeva a konečníku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C64 ZN ledviny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C22 ZN jater a intrahepatálních žlučových cest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C67 ZN močového měchýře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C23, C24 ZN žlučníku a žlučových cest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C70–C72 ZN mozku, míchy a jiných částí CNS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C25 ZN slinivky břišní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C73 ZN štítné žlázy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C32 ZN hrtanu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C81 Hodgkinův lymfom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C33, C34 ZN průdušnice, průdušky a plíce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C82–C86 non-Hodgkinův lymfom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C43 zhoubný melanom kůže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C90 mnohočetný myelom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C47, C49 ZN pojivových a měk. tkání a perif. nervů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C91–C95 leukémie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C50 ZN prsu u žen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D00–D09 novotvary in situ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C53 ZN hrdla děložního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D10–D36 nezhoubné novotvary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1 351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C54, C55 ZN dělohy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D37–D48 novotvary neznámého chování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240005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Ambulantní péče v nemocnicích HKK v roce 2018</a:t>
            </a:r>
            <a:br>
              <a:rPr lang="cs-CZ" dirty="0"/>
            </a:br>
            <a:r>
              <a:rPr lang="cs-CZ" dirty="0"/>
              <a:t>dle odbornosti pracoviště a kraje bydliště pacienta 1/2</a:t>
            </a:r>
          </a:p>
        </p:txBody>
      </p:sp>
      <p:grpSp>
        <p:nvGrpSpPr>
          <p:cNvPr id="15" name="Skupina 14"/>
          <p:cNvGrpSpPr/>
          <p:nvPr/>
        </p:nvGrpSpPr>
        <p:grpSpPr>
          <a:xfrm>
            <a:off x="398194" y="1078792"/>
            <a:ext cx="2345005" cy="590699"/>
            <a:chOff x="7037778" y="1517810"/>
            <a:chExt cx="946843" cy="591754"/>
          </a:xfrm>
        </p:grpSpPr>
        <p:sp>
          <p:nvSpPr>
            <p:cNvPr id="16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b="1" dirty="0"/>
                <a:t>Bydliště Královehradecký kraj</a:t>
              </a:r>
              <a:br>
                <a:rPr lang="cs-CZ" altLang="cs-CZ" sz="1000" b="1" dirty="0"/>
              </a:br>
              <a:r>
                <a:rPr lang="cs-CZ" altLang="cs-CZ" sz="1000" b="1" dirty="0"/>
                <a:t>Bydliště j</a:t>
              </a:r>
              <a:r>
                <a:rPr lang="cs-CZ" altLang="cs-CZ" sz="1000" b="1" dirty="0">
                  <a:latin typeface="+mj-lt"/>
                </a:rPr>
                <a:t>iný kraj</a:t>
              </a:r>
              <a:endParaRPr lang="en-US" altLang="cs-CZ" sz="1000" b="1" dirty="0">
                <a:latin typeface="+mj-lt"/>
              </a:endParaRPr>
            </a:p>
          </p:txBody>
        </p:sp>
        <p:sp>
          <p:nvSpPr>
            <p:cNvPr id="17" name="Rectangle 56"/>
            <p:cNvSpPr>
              <a:spLocks noChangeArrowheads="1"/>
            </p:cNvSpPr>
            <p:nvPr/>
          </p:nvSpPr>
          <p:spPr bwMode="auto">
            <a:xfrm>
              <a:off x="7037778" y="1696896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>
                <a:solidFill>
                  <a:srgbClr val="000000"/>
                </a:solidFill>
              </a:endParaRPr>
            </a:p>
          </p:txBody>
        </p:sp>
        <p:sp>
          <p:nvSpPr>
            <p:cNvPr id="19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11" name="Graf 10"/>
          <p:cNvGraphicFramePr/>
          <p:nvPr>
            <p:extLst>
              <p:ext uri="{D42A27DB-BD31-4B8C-83A1-F6EECF244321}">
                <p14:modId xmlns:p14="http://schemas.microsoft.com/office/powerpoint/2010/main" val="3493424157"/>
              </p:ext>
            </p:extLst>
          </p:nvPr>
        </p:nvGraphicFramePr>
        <p:xfrm>
          <a:off x="2404533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Graf 20"/>
          <p:cNvGraphicFramePr/>
          <p:nvPr>
            <p:extLst>
              <p:ext uri="{D42A27DB-BD31-4B8C-83A1-F6EECF244321}">
                <p14:modId xmlns:p14="http://schemas.microsoft.com/office/powerpoint/2010/main" val="1472316744"/>
              </p:ext>
            </p:extLst>
          </p:nvPr>
        </p:nvGraphicFramePr>
        <p:xfrm>
          <a:off x="8209904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CF94917F-0173-4F7B-8BCA-2B03DB67B3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211265"/>
              </p:ext>
            </p:extLst>
          </p:nvPr>
        </p:nvGraphicFramePr>
        <p:xfrm>
          <a:off x="250759" y="1704244"/>
          <a:ext cx="5732393" cy="4297722"/>
        </p:xfrm>
        <a:graphic>
          <a:graphicData uri="http://schemas.openxmlformats.org/drawingml/2006/table">
            <a:tbl>
              <a:tblPr/>
              <a:tblGrid>
                <a:gridCol w="2356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30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23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53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815 laboratoř nukleární medicíny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21 492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806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screening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nádorů prsu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16 644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 hemodialýza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 transfúzní služba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48 285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902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pracoviště fyzioterapeutů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66 695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001 praktické lékařství pro dospělé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11 860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 fyziatrie a rehabilitační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22 359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 cévní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3 810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 interní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111 636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 klinická farmakologie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1 835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 diabetologie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21 787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817 laboratoř klinické cytologie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 pracovní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1 597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903 klinická logopedie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 klinická osteologie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801 klinická biochemie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772 918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917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ergoterapeutů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820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screening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karcinomu děložního hrdla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19 015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802 lékařská mikrobiologie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236 546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angiologie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8 223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5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 neurologie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62 054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83CCE114-3030-4BA0-8B30-6A89A2751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1485117"/>
              </p:ext>
            </p:extLst>
          </p:nvPr>
        </p:nvGraphicFramePr>
        <p:xfrm>
          <a:off x="6056130" y="1669496"/>
          <a:ext cx="5832000" cy="4332473"/>
        </p:xfrm>
        <a:graphic>
          <a:graphicData uri="http://schemas.openxmlformats.org/drawingml/2006/table">
            <a:tbl>
              <a:tblPr/>
              <a:tblGrid>
                <a:gridCol w="2359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0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22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809 radiodiagnostika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247 854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606 ortopedie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68 274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810 magnetická rezonance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916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nutričních terapeutů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 návykové nemoci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3 081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881 ambulance klinické biochemie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1 983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501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130 984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003 LSPP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50 640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808 soudní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kardiologie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30 922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gastroenterologie a hepatologie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35 362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706 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57 369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708 anesteziologie a intenzivní medicína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10 795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604 dětská gynekologie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402 klinická onkologie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56 750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701 otorinolaryngologie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46 455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818 laboratoř hematologická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267 399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 dermatovenerologie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33 841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 psychiatrie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17 716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65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705 oftalmologie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42 121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74642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Ambulantní péče v nemocnicích HKK v roce 2018</a:t>
            </a:r>
            <a:br>
              <a:rPr lang="cs-CZ" dirty="0"/>
            </a:br>
            <a:r>
              <a:rPr lang="cs-CZ" dirty="0"/>
              <a:t>dle odbornosti pracoviště a kraje bydliště pacienta 2/2</a:t>
            </a:r>
          </a:p>
        </p:txBody>
      </p:sp>
      <p:grpSp>
        <p:nvGrpSpPr>
          <p:cNvPr id="22" name="Skupina 21"/>
          <p:cNvGrpSpPr/>
          <p:nvPr/>
        </p:nvGrpSpPr>
        <p:grpSpPr>
          <a:xfrm>
            <a:off x="398195" y="1078792"/>
            <a:ext cx="1918877" cy="590699"/>
            <a:chOff x="7037778" y="1517810"/>
            <a:chExt cx="946843" cy="591754"/>
          </a:xfrm>
        </p:grpSpPr>
        <p:sp>
          <p:nvSpPr>
            <p:cNvPr id="23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b="1" dirty="0">
                  <a:latin typeface="+mj-lt"/>
                </a:rPr>
                <a:t>Bydliště Královehradecký kraj</a:t>
              </a:r>
              <a:br>
                <a:rPr lang="cs-CZ" altLang="cs-CZ" sz="1000" b="1" dirty="0">
                  <a:latin typeface="+mj-lt"/>
                </a:rPr>
              </a:br>
              <a:r>
                <a:rPr lang="cs-CZ" altLang="cs-CZ" sz="1000" b="1" dirty="0">
                  <a:latin typeface="+mj-lt"/>
                </a:rPr>
                <a:t>Bydliště jiný kraj</a:t>
              </a:r>
              <a:endParaRPr lang="en-US" altLang="cs-CZ" sz="1000" b="1" dirty="0">
                <a:latin typeface="+mj-lt"/>
              </a:endParaRPr>
            </a:p>
          </p:txBody>
        </p:sp>
        <p:sp>
          <p:nvSpPr>
            <p:cNvPr id="24" name="Rectangle 56"/>
            <p:cNvSpPr>
              <a:spLocks noChangeArrowheads="1"/>
            </p:cNvSpPr>
            <p:nvPr/>
          </p:nvSpPr>
          <p:spPr bwMode="auto">
            <a:xfrm>
              <a:off x="7037778" y="1696896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>
                <a:solidFill>
                  <a:srgbClr val="000000"/>
                </a:solidFill>
              </a:endParaRPr>
            </a:p>
          </p:txBody>
        </p:sp>
        <p:sp>
          <p:nvSpPr>
            <p:cNvPr id="25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FCAD7DFB-3D34-4438-B829-872A072C37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55412658"/>
              </p:ext>
            </p:extLst>
          </p:nvPr>
        </p:nvGraphicFramePr>
        <p:xfrm>
          <a:off x="2404533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AE9492DE-8E8E-4208-9251-6A0F3845F1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9984122"/>
              </p:ext>
            </p:extLst>
          </p:nvPr>
        </p:nvGraphicFramePr>
        <p:xfrm>
          <a:off x="8209904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E8205D17-B9AB-4C35-BB61-42BDCDB228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8166513"/>
              </p:ext>
            </p:extLst>
          </p:nvPr>
        </p:nvGraphicFramePr>
        <p:xfrm>
          <a:off x="250759" y="1687459"/>
          <a:ext cx="5732393" cy="4298469"/>
        </p:xfrm>
        <a:graphic>
          <a:graphicData uri="http://schemas.openxmlformats.org/drawingml/2006/table">
            <a:tbl>
              <a:tblPr/>
              <a:tblGrid>
                <a:gridCol w="2356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30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23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2790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pneumologie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 ftizeologie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39 523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503 úrazové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32 639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 dětská psychiatrie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2 649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 endokrinologie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23 269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 přenosné nemoci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16 895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nefrologie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11 300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502 dětská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18 200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 klinická hematologie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79 396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901 klinická psychologie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 geriatrie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 pediatrie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28 927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601 plastická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25 369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704 dětská otorinolaryngologie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1 579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019 stomatologická LSPP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9 519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302 dětská kardiologie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 radioterapie a radiační onkologie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44 816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 tělovýchovné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 nukleární medicína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8 765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 alergologie a klinická imunologie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15 905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35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6J6 JP v oboru ortopedie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64C41861-C137-42EC-9305-C8E5E364BE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6861336"/>
              </p:ext>
            </p:extLst>
          </p:nvPr>
        </p:nvGraphicFramePr>
        <p:xfrm>
          <a:off x="6056130" y="1669483"/>
          <a:ext cx="5832000" cy="4316445"/>
        </p:xfrm>
        <a:graphic>
          <a:graphicData uri="http://schemas.openxmlformats.org/drawingml/2006/table">
            <a:tbl>
              <a:tblPr/>
              <a:tblGrid>
                <a:gridCol w="2359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0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55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607 ortopedická protetika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7 800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807 patologická anatomie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33 658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703 audiologie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5 301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507 hrudní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409 dětská neurologie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3 694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702 foniatrie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 revmatologie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12 348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015 čelistní ortopedie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603 gynekologie a porodnictví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82 023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405 dětská dermatologie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813 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lab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alergologická a imunologická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38 614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014 klinický stomatolog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506 neurochirurgie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505 kardiochirurgie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 lékařská genetika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4 940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006 klinická farmacie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816 laboratoř lékařské genetiky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2 843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 neonatologie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707 dětská 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554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613 asistovaná reprodukce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18301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122962" y="126714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Zajištění péče o pacienty v závěru života – srovnání regionů </a:t>
            </a:r>
          </a:p>
        </p:txBody>
      </p:sp>
      <p:sp>
        <p:nvSpPr>
          <p:cNvPr id="44" name="TextovéPole 27"/>
          <p:cNvSpPr txBox="1"/>
          <p:nvPr/>
        </p:nvSpPr>
        <p:spPr>
          <a:xfrm>
            <a:off x="156677" y="560556"/>
            <a:ext cx="7109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200" dirty="0"/>
              <a:t>Zdroj: ÚZIS, LPZ a NRHOSP 2008-2018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D5D1EECA-004A-4F19-9B27-660E5AAEF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1859870"/>
              </p:ext>
            </p:extLst>
          </p:nvPr>
        </p:nvGraphicFramePr>
        <p:xfrm>
          <a:off x="1567910" y="1280659"/>
          <a:ext cx="3097037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Skupina 6">
            <a:extLst>
              <a:ext uri="{FF2B5EF4-FFF2-40B4-BE49-F238E27FC236}">
                <a16:creationId xmlns:a16="http://schemas.microsoft.com/office/drawing/2014/main" id="{6221E18A-5E6D-4852-9D0F-FB60971FEE8A}"/>
              </a:ext>
            </a:extLst>
          </p:cNvPr>
          <p:cNvGrpSpPr/>
          <p:nvPr/>
        </p:nvGrpSpPr>
        <p:grpSpPr>
          <a:xfrm>
            <a:off x="5433823" y="2862694"/>
            <a:ext cx="2463362" cy="717854"/>
            <a:chOff x="7037778" y="1418104"/>
            <a:chExt cx="1247276" cy="719137"/>
          </a:xfrm>
        </p:grpSpPr>
        <p:sp>
          <p:nvSpPr>
            <p:cNvPr id="11" name="Text Box 58">
              <a:extLst>
                <a:ext uri="{FF2B5EF4-FFF2-40B4-BE49-F238E27FC236}">
                  <a16:creationId xmlns:a16="http://schemas.microsoft.com/office/drawing/2014/main" id="{8C041B03-630D-4EB7-ADE8-503996560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1072848" cy="71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mimo ZZ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v ZZ v kraji bydliště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v ZZ v jiném kraji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Neznámo	</a:t>
              </a:r>
            </a:p>
          </p:txBody>
        </p:sp>
        <p:sp>
          <p:nvSpPr>
            <p:cNvPr id="12" name="Rectangle 56">
              <a:extLst>
                <a:ext uri="{FF2B5EF4-FFF2-40B4-BE49-F238E27FC236}">
                  <a16:creationId xmlns:a16="http://schemas.microsoft.com/office/drawing/2014/main" id="{87D69E83-1F16-4C94-9CF8-59FAD5891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817900"/>
              <a:ext cx="144000" cy="144000"/>
            </a:xfrm>
            <a:prstGeom prst="rect">
              <a:avLst/>
            </a:prstGeom>
            <a:solidFill>
              <a:schemeClr val="accent1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3" name="Rectangle 56">
              <a:extLst>
                <a:ext uri="{FF2B5EF4-FFF2-40B4-BE49-F238E27FC236}">
                  <a16:creationId xmlns:a16="http://schemas.microsoft.com/office/drawing/2014/main" id="{0B14EB9B-999A-47C7-AA3E-4BCF389B9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35284"/>
              <a:ext cx="144000" cy="144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4" name="Rectangle 56">
              <a:extLst>
                <a:ext uri="{FF2B5EF4-FFF2-40B4-BE49-F238E27FC236}">
                  <a16:creationId xmlns:a16="http://schemas.microsoft.com/office/drawing/2014/main" id="{6A0FD370-EC7F-4E21-A86C-FEF8CB400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44000" cy="144000"/>
            </a:xfrm>
            <a:prstGeom prst="rect">
              <a:avLst/>
            </a:prstGeom>
            <a:solidFill>
              <a:schemeClr val="accent2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  <p:sp>
        <p:nvSpPr>
          <p:cNvPr id="15" name="TextBox 9">
            <a:extLst>
              <a:ext uri="{FF2B5EF4-FFF2-40B4-BE49-F238E27FC236}">
                <a16:creationId xmlns:a16="http://schemas.microsoft.com/office/drawing/2014/main" id="{2EF35CC8-9938-47BB-AA3F-D97AE603C498}"/>
              </a:ext>
            </a:extLst>
          </p:cNvPr>
          <p:cNvSpPr txBox="1"/>
          <p:nvPr/>
        </p:nvSpPr>
        <p:spPr>
          <a:xfrm>
            <a:off x="402479" y="1092894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Kraj bydliště</a:t>
            </a:r>
          </a:p>
        </p:txBody>
      </p:sp>
      <p:sp>
        <p:nvSpPr>
          <p:cNvPr id="16" name="Rectangle 20"/>
          <p:cNvSpPr/>
          <p:nvPr/>
        </p:nvSpPr>
        <p:spPr>
          <a:xfrm>
            <a:off x="7452360" y="1473449"/>
            <a:ext cx="4125064" cy="349634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cs-CZ" sz="1200" dirty="0">
                <a:solidFill>
                  <a:schemeClr val="tx1"/>
                </a:solidFill>
              </a:rPr>
              <a:t>Více než dvě třetiny úmrtí v ČR se odehrává na lůžku zdravotnického zařízení, situace v Královehradeckém kraji není výjimkou. 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  <a:p>
            <a:pPr algn="just"/>
            <a:r>
              <a:rPr lang="cs-CZ" sz="1200" dirty="0">
                <a:solidFill>
                  <a:schemeClr val="tx1"/>
                </a:solidFill>
              </a:rPr>
              <a:t>Mezi jednotlivými regiony je patrná překvapivě poměrně nízká migrace pacientů v závěru života. Výjimku v tomto ohledu tvoří vzájemná výměna těchto pacientů mezi hlavním městem Praha a Středočeským krajem. Zatímco pražské zdravotnictví stahuje ze Středočeského kraje pacienty do velkých fakultních nemocnic, z Prahy do Středočeského kraje míří pacienti do nemocnic následné péče. V hlavním městě Praze je také hlášen menší podíl osob umírajících v domácím prostředí než ve většině ostatních regionů ČR.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</p:txBody>
      </p:sp>
      <p:sp>
        <p:nvSpPr>
          <p:cNvPr id="17" name="Rectangle 56">
            <a:extLst>
              <a:ext uri="{FF2B5EF4-FFF2-40B4-BE49-F238E27FC236}">
                <a16:creationId xmlns:a16="http://schemas.microsoft.com/office/drawing/2014/main" id="{87D69E83-1F16-4C94-9CF8-59FAD5891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3824" y="3444068"/>
            <a:ext cx="284399" cy="143743"/>
          </a:xfrm>
          <a:prstGeom prst="rect">
            <a:avLst/>
          </a:prstGeom>
          <a:solidFill>
            <a:schemeClr val="accent4"/>
          </a:solidFill>
          <a:ln w="1651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cs-CZ" altLang="cs-CZ" sz="1000" dirty="0">
              <a:solidFill>
                <a:srgbClr val="000000"/>
              </a:solidFill>
            </a:endParaRPr>
          </a:p>
        </p:txBody>
      </p:sp>
      <p:graphicFrame>
        <p:nvGraphicFramePr>
          <p:cNvPr id="18" name="Group 110">
            <a:extLst>
              <a:ext uri="{FF2B5EF4-FFF2-40B4-BE49-F238E27FC236}">
                <a16:creationId xmlns:a16="http://schemas.microsoft.com/office/drawing/2014/main" id="{7F5B56E9-8839-4AAA-A685-A8BC924BDB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4486680"/>
              </p:ext>
            </p:extLst>
          </p:nvPr>
        </p:nvGraphicFramePr>
        <p:xfrm>
          <a:off x="352679" y="1645572"/>
          <a:ext cx="4869353" cy="3409975"/>
        </p:xfrm>
        <a:graphic>
          <a:graphicData uri="http://schemas.openxmlformats.org/drawingml/2006/table">
            <a:tbl>
              <a:tblPr/>
              <a:tblGrid>
                <a:gridCol w="13858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10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24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5 299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13 303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6 542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5 765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6 193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5 098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6 741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4 418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11 752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12 790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12 259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6 014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9 032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3 190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ČR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108 396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1719967"/>
                  </a:ext>
                </a:extLst>
              </a:tr>
            </a:tbl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4519576" y="1381457"/>
            <a:ext cx="71684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i="1" dirty="0"/>
              <a:t>N (</a:t>
            </a:r>
            <a:r>
              <a:rPr lang="en-US" sz="1050" i="1" dirty="0" err="1"/>
              <a:t>ro</a:t>
            </a:r>
            <a:r>
              <a:rPr lang="cs-CZ" sz="1050" i="1" dirty="0"/>
              <a:t>čně)</a:t>
            </a:r>
            <a:endParaRPr lang="en-US" sz="1050" i="1" dirty="0"/>
          </a:p>
        </p:txBody>
      </p:sp>
    </p:spTree>
    <p:extLst>
      <p:ext uri="{BB962C8B-B14F-4D97-AF65-F5344CB8AC3E}">
        <p14:creationId xmlns:p14="http://schemas.microsoft.com/office/powerpoint/2010/main" val="13861568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HKK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79" y="1042475"/>
            <a:ext cx="11648263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HKK: 61 – 75 let 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613574" y="2849142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105 787 obyvatel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119957" y="1051619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526951" y="104789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0" name="TextovéPole 29"/>
          <p:cNvSpPr txBox="1"/>
          <p:nvPr/>
        </p:nvSpPr>
        <p:spPr>
          <a:xfrm>
            <a:off x="7880933" y="104880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10129713" y="105161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32" name="TextovéPole 31"/>
          <p:cNvSpPr txBox="1"/>
          <p:nvPr/>
        </p:nvSpPr>
        <p:spPr>
          <a:xfrm>
            <a:off x="3026663" y="2849141"/>
            <a:ext cx="2081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6 432 948 interakcí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5169788" y="265662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25 271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200 904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6" name="TextovéPole 35"/>
          <p:cNvSpPr txBox="1"/>
          <p:nvPr/>
        </p:nvSpPr>
        <p:spPr>
          <a:xfrm>
            <a:off x="750722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9 292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72 938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7" name="TextovéPole 36"/>
          <p:cNvSpPr txBox="1"/>
          <p:nvPr/>
        </p:nvSpPr>
        <p:spPr>
          <a:xfrm>
            <a:off x="974843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3 093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136 272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55" name="Obdélník 54"/>
          <p:cNvSpPr/>
          <p:nvPr/>
        </p:nvSpPr>
        <p:spPr>
          <a:xfrm>
            <a:off x="406310" y="3760769"/>
            <a:ext cx="11648263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7" name="TextovéPole 56"/>
          <p:cNvSpPr txBox="1"/>
          <p:nvPr/>
        </p:nvSpPr>
        <p:spPr>
          <a:xfrm>
            <a:off x="497751" y="3537462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HKK: &gt; 75 let </a:t>
            </a:r>
          </a:p>
        </p:txBody>
      </p:sp>
      <p:sp>
        <p:nvSpPr>
          <p:cNvPr id="59" name="TextovéPole 58"/>
          <p:cNvSpPr txBox="1"/>
          <p:nvPr/>
        </p:nvSpPr>
        <p:spPr>
          <a:xfrm>
            <a:off x="608405" y="5567436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40 003 obyvatel </a:t>
            </a:r>
          </a:p>
        </p:txBody>
      </p:sp>
      <p:sp>
        <p:nvSpPr>
          <p:cNvPr id="60" name="TextovéPole 59"/>
          <p:cNvSpPr txBox="1"/>
          <p:nvPr/>
        </p:nvSpPr>
        <p:spPr>
          <a:xfrm>
            <a:off x="3114788" y="3769913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521782" y="376618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2" name="TextovéPole 61"/>
          <p:cNvSpPr txBox="1"/>
          <p:nvPr/>
        </p:nvSpPr>
        <p:spPr>
          <a:xfrm>
            <a:off x="7875764" y="376709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3" name="TextovéPole 62"/>
          <p:cNvSpPr txBox="1"/>
          <p:nvPr/>
        </p:nvSpPr>
        <p:spPr>
          <a:xfrm>
            <a:off x="10124544" y="376991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64" name="TextovéPole 63"/>
          <p:cNvSpPr txBox="1"/>
          <p:nvPr/>
        </p:nvSpPr>
        <p:spPr>
          <a:xfrm>
            <a:off x="3021494" y="5567435"/>
            <a:ext cx="22102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3 444 209 interakcí</a:t>
            </a:r>
          </a:p>
        </p:txBody>
      </p:sp>
      <p:sp>
        <p:nvSpPr>
          <p:cNvPr id="65" name="TextovéPole 64"/>
          <p:cNvSpPr txBox="1"/>
          <p:nvPr/>
        </p:nvSpPr>
        <p:spPr>
          <a:xfrm>
            <a:off x="5164619" y="537491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15 760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137 365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6" name="TextovéPole 65"/>
          <p:cNvSpPr txBox="1"/>
          <p:nvPr/>
        </p:nvSpPr>
        <p:spPr>
          <a:xfrm>
            <a:off x="750205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3 400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31 763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7" name="TextovéPole 66"/>
          <p:cNvSpPr txBox="1"/>
          <p:nvPr/>
        </p:nvSpPr>
        <p:spPr>
          <a:xfrm>
            <a:off x="974326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3 899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214 180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34" name="Chart 33"/>
          <p:cNvGraphicFramePr/>
          <p:nvPr/>
        </p:nvGraphicFramePr>
        <p:xfrm>
          <a:off x="616860" y="1159376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/>
        </p:nvGraphicFramePr>
        <p:xfrm>
          <a:off x="505058" y="390679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Rectangle 38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40" name="Chart 39"/>
          <p:cNvGraphicFramePr/>
          <p:nvPr/>
        </p:nvGraphicFramePr>
        <p:xfrm>
          <a:off x="2818619" y="1485443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1" name="Chart 40"/>
          <p:cNvGraphicFramePr/>
          <p:nvPr/>
        </p:nvGraphicFramePr>
        <p:xfrm>
          <a:off x="2837426" y="4229577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2" name="Chart 41"/>
          <p:cNvGraphicFramePr/>
          <p:nvPr/>
        </p:nvGraphicFramePr>
        <p:xfrm>
          <a:off x="4785775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3" name="Chart 42"/>
          <p:cNvGraphicFramePr/>
          <p:nvPr/>
        </p:nvGraphicFramePr>
        <p:xfrm>
          <a:off x="5885906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061591" y="148544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5" name="TextBox 44"/>
          <p:cNvSpPr txBox="1"/>
          <p:nvPr/>
        </p:nvSpPr>
        <p:spPr>
          <a:xfrm>
            <a:off x="6987575" y="154071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46" name="Chart 45"/>
          <p:cNvGraphicFramePr/>
          <p:nvPr/>
        </p:nvGraphicFramePr>
        <p:xfrm>
          <a:off x="7186622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7" name="Chart 46"/>
          <p:cNvGraphicFramePr/>
          <p:nvPr/>
        </p:nvGraphicFramePr>
        <p:xfrm>
          <a:off x="8286753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8" name="TextBox 47"/>
          <p:cNvSpPr txBox="1"/>
          <p:nvPr/>
        </p:nvSpPr>
        <p:spPr>
          <a:xfrm>
            <a:off x="7462438" y="150668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9" name="TextBox 48"/>
          <p:cNvSpPr txBox="1"/>
          <p:nvPr/>
        </p:nvSpPr>
        <p:spPr>
          <a:xfrm>
            <a:off x="9321747" y="156195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0" name="Chart 49"/>
          <p:cNvGraphicFramePr/>
          <p:nvPr/>
        </p:nvGraphicFramePr>
        <p:xfrm>
          <a:off x="9444047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1" name="Chart 50"/>
          <p:cNvGraphicFramePr/>
          <p:nvPr/>
        </p:nvGraphicFramePr>
        <p:xfrm>
          <a:off x="10544178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9719863" y="152573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3" name="TextBox 52"/>
          <p:cNvSpPr txBox="1"/>
          <p:nvPr/>
        </p:nvSpPr>
        <p:spPr>
          <a:xfrm>
            <a:off x="11645847" y="158100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4" name="Chart 53"/>
          <p:cNvGraphicFramePr/>
          <p:nvPr/>
        </p:nvGraphicFramePr>
        <p:xfrm>
          <a:off x="4724835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6" name="Chart 55"/>
          <p:cNvGraphicFramePr/>
          <p:nvPr/>
        </p:nvGraphicFramePr>
        <p:xfrm>
          <a:off x="5824966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5000651" y="421008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69" name="TextBox 68"/>
          <p:cNvSpPr txBox="1"/>
          <p:nvPr/>
        </p:nvSpPr>
        <p:spPr>
          <a:xfrm>
            <a:off x="6926635" y="426535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0" name="Chart 69"/>
          <p:cNvGraphicFramePr/>
          <p:nvPr/>
        </p:nvGraphicFramePr>
        <p:xfrm>
          <a:off x="7125682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71" name="Chart 70"/>
          <p:cNvGraphicFramePr/>
          <p:nvPr/>
        </p:nvGraphicFramePr>
        <p:xfrm>
          <a:off x="8225813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2" name="TextBox 71"/>
          <p:cNvSpPr txBox="1"/>
          <p:nvPr/>
        </p:nvSpPr>
        <p:spPr>
          <a:xfrm>
            <a:off x="7401498" y="423132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9260807" y="428659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4" name="Chart 73"/>
          <p:cNvGraphicFramePr/>
          <p:nvPr/>
        </p:nvGraphicFramePr>
        <p:xfrm>
          <a:off x="9383107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9658923" y="425037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6" name="TextBox 75"/>
          <p:cNvSpPr txBox="1"/>
          <p:nvPr/>
        </p:nvSpPr>
        <p:spPr>
          <a:xfrm>
            <a:off x="11584907" y="430564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7" name="Chart 76"/>
          <p:cNvGraphicFramePr/>
          <p:nvPr/>
        </p:nvGraphicFramePr>
        <p:xfrm>
          <a:off x="10469861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</p:spTree>
    <p:extLst>
      <p:ext uri="{BB962C8B-B14F-4D97-AF65-F5344CB8AC3E}">
        <p14:creationId xmlns:p14="http://schemas.microsoft.com/office/powerpoint/2010/main" val="22316115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031E2FC3-0F42-4D8B-B3F3-FB3A469087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6647455"/>
              </p:ext>
            </p:extLst>
          </p:nvPr>
        </p:nvGraphicFramePr>
        <p:xfrm>
          <a:off x="6521946" y="1186999"/>
          <a:ext cx="5765578" cy="53790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122962" y="126714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Migrace v závěru života dle místa úmrtí </a:t>
            </a:r>
          </a:p>
        </p:txBody>
      </p:sp>
      <p:sp>
        <p:nvSpPr>
          <p:cNvPr id="44" name="TextovéPole 27"/>
          <p:cNvSpPr txBox="1"/>
          <p:nvPr/>
        </p:nvSpPr>
        <p:spPr>
          <a:xfrm>
            <a:off x="122962" y="555404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100" dirty="0"/>
              <a:t>Zdroj: ÚZIS, LPZ a NRHOSP 2008-2018</a:t>
            </a:r>
          </a:p>
        </p:txBody>
      </p:sp>
      <p:sp>
        <p:nvSpPr>
          <p:cNvPr id="27" name="Rectangle 20"/>
          <p:cNvSpPr/>
          <p:nvPr/>
        </p:nvSpPr>
        <p:spPr>
          <a:xfrm>
            <a:off x="8884702" y="3005848"/>
            <a:ext cx="3057633" cy="257612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cs-CZ" sz="1200" dirty="0">
                <a:solidFill>
                  <a:schemeClr val="tx1"/>
                </a:solidFill>
              </a:rPr>
              <a:t>Umírají-li na území HKK obyvatelé jiných krajů, pak jsou to nejčastěji pacienti ve fakultní nemocnici. Naopak pacienti z HKK v závěru života často migrují do psychiatrických léčeben.</a:t>
            </a:r>
          </a:p>
          <a:p>
            <a:pPr algn="just"/>
            <a:r>
              <a:rPr lang="pt-BR" sz="1200" dirty="0">
                <a:solidFill>
                  <a:schemeClr val="tx1"/>
                </a:solidFill>
              </a:rPr>
              <a:t>Za zdravotní péčí do </a:t>
            </a:r>
            <a:r>
              <a:rPr lang="cs-CZ" sz="1200" dirty="0">
                <a:solidFill>
                  <a:schemeClr val="tx1"/>
                </a:solidFill>
              </a:rPr>
              <a:t>HKK</a:t>
            </a:r>
            <a:r>
              <a:rPr lang="pt-BR" sz="1200" dirty="0">
                <a:solidFill>
                  <a:schemeClr val="tx1"/>
                </a:solidFill>
              </a:rPr>
              <a:t> migrují často </a:t>
            </a:r>
            <a:r>
              <a:rPr lang="cs-CZ" sz="1200" dirty="0">
                <a:solidFill>
                  <a:schemeClr val="tx1"/>
                </a:solidFill>
              </a:rPr>
              <a:t>onkologičtí </a:t>
            </a:r>
            <a:r>
              <a:rPr lang="pt-BR" sz="1200" dirty="0">
                <a:solidFill>
                  <a:schemeClr val="tx1"/>
                </a:solidFill>
              </a:rPr>
              <a:t>pacienti</a:t>
            </a:r>
            <a:r>
              <a:rPr lang="cs-CZ" sz="1200" dirty="0">
                <a:solidFill>
                  <a:schemeClr val="tx1"/>
                </a:solidFill>
              </a:rPr>
              <a:t> z okolních regionů</a:t>
            </a:r>
            <a:r>
              <a:rPr lang="pt-BR" sz="1200" dirty="0">
                <a:solidFill>
                  <a:schemeClr val="tx1"/>
                </a:solidFill>
              </a:rPr>
              <a:t>.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46661" y="557222"/>
            <a:ext cx="7857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dirty="0"/>
              <a:t>Úmrtí (%)</a:t>
            </a:r>
            <a:endParaRPr lang="en-US" sz="1200" dirty="0"/>
          </a:p>
        </p:txBody>
      </p:sp>
      <p:sp>
        <p:nvSpPr>
          <p:cNvPr id="15" name="TextBox 15"/>
          <p:cNvSpPr txBox="1"/>
          <p:nvPr/>
        </p:nvSpPr>
        <p:spPr>
          <a:xfrm>
            <a:off x="11282963" y="865829"/>
            <a:ext cx="7857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dirty="0"/>
              <a:t>Úmrtí (%)</a:t>
            </a:r>
            <a:endParaRPr lang="en-US" sz="1200" dirty="0"/>
          </a:p>
        </p:txBody>
      </p:sp>
      <p:grpSp>
        <p:nvGrpSpPr>
          <p:cNvPr id="19" name="Skupina 11">
            <a:extLst>
              <a:ext uri="{FF2B5EF4-FFF2-40B4-BE49-F238E27FC236}">
                <a16:creationId xmlns:a16="http://schemas.microsoft.com/office/drawing/2014/main" id="{3A96283E-B959-400B-A108-8EF7D6D6C623}"/>
              </a:ext>
            </a:extLst>
          </p:cNvPr>
          <p:cNvGrpSpPr/>
          <p:nvPr/>
        </p:nvGrpSpPr>
        <p:grpSpPr>
          <a:xfrm>
            <a:off x="2108593" y="5624747"/>
            <a:ext cx="3561463" cy="717854"/>
            <a:chOff x="7037778" y="1418104"/>
            <a:chExt cx="1247276" cy="719137"/>
          </a:xfrm>
        </p:grpSpPr>
        <p:sp>
          <p:nvSpPr>
            <p:cNvPr id="29" name="Text Box 58">
              <a:extLst>
                <a:ext uri="{FF2B5EF4-FFF2-40B4-BE49-F238E27FC236}">
                  <a16:creationId xmlns:a16="http://schemas.microsoft.com/office/drawing/2014/main" id="{CDFB591D-22A7-420F-9429-8958FD454A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1072848" cy="71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HKK zemřel na území kraje (N = 5 942 ročně)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HKK zemřel v jiném kraji (N = 331 ročně)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jiného kraje zemřel v HKK (N = 330 ročně)</a:t>
              </a: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8F950EEA-E301-4061-AE25-F428B3A9D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817900"/>
              <a:ext cx="144000" cy="144000"/>
            </a:xfrm>
            <a:prstGeom prst="rect">
              <a:avLst/>
            </a:prstGeom>
            <a:solidFill>
              <a:srgbClr val="ED7D3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4047DC39-C4F8-4643-B8B2-D28FE05B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35284"/>
              <a:ext cx="144000" cy="144000"/>
            </a:xfrm>
            <a:prstGeom prst="rect">
              <a:avLst/>
            </a:prstGeom>
            <a:solidFill>
              <a:srgbClr val="274073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" name="Rectangle 56">
              <a:extLst>
                <a:ext uri="{FF2B5EF4-FFF2-40B4-BE49-F238E27FC236}">
                  <a16:creationId xmlns:a16="http://schemas.microsoft.com/office/drawing/2014/main" id="{66F42E55-3621-4EA2-B46D-CF2AC3B87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44000" cy="144000"/>
            </a:xfrm>
            <a:prstGeom prst="rect">
              <a:avLst/>
            </a:prstGeom>
            <a:solidFill>
              <a:srgbClr val="3D67BC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aphicFrame>
        <p:nvGraphicFramePr>
          <p:cNvPr id="17" name="Graf 16">
            <a:extLst>
              <a:ext uri="{FF2B5EF4-FFF2-40B4-BE49-F238E27FC236}">
                <a16:creationId xmlns:a16="http://schemas.microsoft.com/office/drawing/2014/main" id="{BC518F15-6A0F-40D8-9494-831D303315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6398757"/>
              </p:ext>
            </p:extLst>
          </p:nvPr>
        </p:nvGraphicFramePr>
        <p:xfrm>
          <a:off x="1636144" y="836246"/>
          <a:ext cx="5765578" cy="454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5858808D-BE03-422F-ABF8-B4CD586975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1035878"/>
              </p:ext>
            </p:extLst>
          </p:nvPr>
        </p:nvGraphicFramePr>
        <p:xfrm>
          <a:off x="-654295" y="1204899"/>
          <a:ext cx="2682848" cy="4054770"/>
        </p:xfrm>
        <a:graphic>
          <a:graphicData uri="http://schemas.openxmlformats.org/drawingml/2006/table">
            <a:tbl>
              <a:tblPr/>
              <a:tblGrid>
                <a:gridCol w="2682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Nemocnice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Doma, v zařízení sociálních </a:t>
                      </a:r>
                    </a:p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služeb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Fakultní nemocnice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Léčebna pro dlouhodobě </a:t>
                      </a:r>
                    </a:p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nemocné (LDN)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Hospic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Na ulici, při převozu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Nemocnice následné péče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Psychiatrická léčebna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Ostatní ZZ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Jiné, nezjištěno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25" name="Tabulka 24">
            <a:extLst>
              <a:ext uri="{FF2B5EF4-FFF2-40B4-BE49-F238E27FC236}">
                <a16:creationId xmlns:a16="http://schemas.microsoft.com/office/drawing/2014/main" id="{E9F397DD-6D45-4253-B074-50F753E93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2568869"/>
              </p:ext>
            </p:extLst>
          </p:nvPr>
        </p:nvGraphicFramePr>
        <p:xfrm>
          <a:off x="4223758" y="1525093"/>
          <a:ext cx="2682848" cy="4826503"/>
        </p:xfrm>
        <a:graphic>
          <a:graphicData uri="http://schemas.openxmlformats.org/drawingml/2006/table">
            <a:tbl>
              <a:tblPr/>
              <a:tblGrid>
                <a:gridCol w="2682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Srdeční onemocnění, včetně cerebrovaskulárních onemocnění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Zhoubné novotvary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Úrazy, otravy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Respirační onemocnění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Diabetes mellitus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Onemocnění jater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Neurodegenerativní onemocnění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Onemocnění ledvin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Alzheimerova nemoc, </a:t>
                      </a:r>
                    </a:p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demence a senilita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/ AIDS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Ostatní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35473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9936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HKK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80" y="1042475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 celkem </a:t>
            </a:r>
          </a:p>
        </p:txBody>
      </p:sp>
      <p:sp>
        <p:nvSpPr>
          <p:cNvPr id="38" name="TextovéPole 25"/>
          <p:cNvSpPr txBox="1"/>
          <p:nvPr/>
        </p:nvSpPr>
        <p:spPr>
          <a:xfrm>
            <a:off x="813607" y="2866501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550 688 obyvatel </a:t>
            </a:r>
          </a:p>
        </p:txBody>
      </p:sp>
      <p:graphicFrame>
        <p:nvGraphicFramePr>
          <p:cNvPr id="41" name="Chart 40"/>
          <p:cNvGraphicFramePr/>
          <p:nvPr/>
        </p:nvGraphicFramePr>
        <p:xfrm>
          <a:off x="593893" y="117525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Obdélník 4"/>
          <p:cNvSpPr/>
          <p:nvPr/>
        </p:nvSpPr>
        <p:spPr>
          <a:xfrm>
            <a:off x="411480" y="3720801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0" name="TextovéPole 18"/>
          <p:cNvSpPr txBox="1"/>
          <p:nvPr/>
        </p:nvSpPr>
        <p:spPr>
          <a:xfrm>
            <a:off x="502920" y="3497494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HKK celkem </a:t>
            </a:r>
          </a:p>
        </p:txBody>
      </p:sp>
      <p:sp>
        <p:nvSpPr>
          <p:cNvPr id="52" name="TextovéPole 31"/>
          <p:cNvSpPr txBox="1"/>
          <p:nvPr/>
        </p:nvSpPr>
        <p:spPr>
          <a:xfrm>
            <a:off x="2953511" y="5582331"/>
            <a:ext cx="1729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6 707 </a:t>
            </a:r>
            <a:r>
              <a:rPr lang="cs-CZ" sz="1600" dirty="0" err="1"/>
              <a:t>hosp</a:t>
            </a:r>
            <a:r>
              <a:rPr lang="cs-CZ" sz="1600" dirty="0"/>
              <a:t>.</a:t>
            </a:r>
          </a:p>
        </p:txBody>
      </p:sp>
      <p:sp>
        <p:nvSpPr>
          <p:cNvPr id="54" name="TextovéPole 54"/>
          <p:cNvSpPr txBox="1"/>
          <p:nvPr/>
        </p:nvSpPr>
        <p:spPr>
          <a:xfrm>
            <a:off x="6550346" y="373972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Incidence nádorů</a:t>
            </a:r>
            <a:r>
              <a:rPr lang="cs-CZ" b="1" baseline="30000" dirty="0"/>
              <a:t>2</a:t>
            </a:r>
          </a:p>
        </p:txBody>
      </p:sp>
      <p:sp>
        <p:nvSpPr>
          <p:cNvPr id="59" name="TextovéPole 55"/>
          <p:cNvSpPr txBox="1"/>
          <p:nvPr/>
        </p:nvSpPr>
        <p:spPr>
          <a:xfrm>
            <a:off x="6474332" y="5651939"/>
            <a:ext cx="15916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6 578 ZN</a:t>
            </a:r>
          </a:p>
        </p:txBody>
      </p:sp>
      <p:sp>
        <p:nvSpPr>
          <p:cNvPr id="70" name="TextovéPole 56"/>
          <p:cNvSpPr txBox="1"/>
          <p:nvPr/>
        </p:nvSpPr>
        <p:spPr>
          <a:xfrm>
            <a:off x="9876039" y="3737232"/>
            <a:ext cx="1883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Nemoci oběhové soustavy</a:t>
            </a:r>
          </a:p>
        </p:txBody>
      </p:sp>
      <p:sp>
        <p:nvSpPr>
          <p:cNvPr id="71" name="TextovéPole 57"/>
          <p:cNvSpPr txBox="1"/>
          <p:nvPr/>
        </p:nvSpPr>
        <p:spPr>
          <a:xfrm>
            <a:off x="9917039" y="5644942"/>
            <a:ext cx="1988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319 924 pacientů</a:t>
            </a:r>
          </a:p>
        </p:txBody>
      </p: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367179470"/>
              </p:ext>
            </p:extLst>
          </p:nvPr>
        </p:nvGraphicFramePr>
        <p:xfrm>
          <a:off x="6082059" y="410283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3" name="TextovéPole 25"/>
          <p:cNvSpPr txBox="1"/>
          <p:nvPr/>
        </p:nvSpPr>
        <p:spPr>
          <a:xfrm>
            <a:off x="813607" y="5544827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550 688 obyvatel </a:t>
            </a:r>
          </a:p>
        </p:txBody>
      </p:sp>
      <p:graphicFrame>
        <p:nvGraphicFramePr>
          <p:cNvPr id="74" name="Chart 73"/>
          <p:cNvGraphicFramePr/>
          <p:nvPr/>
        </p:nvGraphicFramePr>
        <p:xfrm>
          <a:off x="593893" y="3853580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6" name="Chart 75"/>
          <p:cNvGraphicFramePr/>
          <p:nvPr>
            <p:extLst>
              <p:ext uri="{D42A27DB-BD31-4B8C-83A1-F6EECF244321}">
                <p14:modId xmlns:p14="http://schemas.microsoft.com/office/powerpoint/2010/main" val="3857898536"/>
              </p:ext>
            </p:extLst>
          </p:nvPr>
        </p:nvGraphicFramePr>
        <p:xfrm>
          <a:off x="9559875" y="410996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77" name="Chart 76"/>
          <p:cNvGraphicFramePr/>
          <p:nvPr/>
        </p:nvGraphicFramePr>
        <p:xfrm>
          <a:off x="2619153" y="410996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78" name="TextovéPole 26"/>
          <p:cNvSpPr txBox="1"/>
          <p:nvPr/>
        </p:nvSpPr>
        <p:spPr>
          <a:xfrm>
            <a:off x="3065093" y="3729945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Dlouhodobé hospitalizace</a:t>
            </a:r>
            <a:r>
              <a:rPr lang="cs-CZ" b="1" baseline="30000" dirty="0"/>
              <a:t>1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455524" y="6155510"/>
            <a:ext cx="33313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aseline="30000" dirty="0"/>
              <a:t>1</a:t>
            </a:r>
            <a:r>
              <a:rPr lang="en-US" sz="1000" dirty="0"/>
              <a:t> </a:t>
            </a:r>
            <a:r>
              <a:rPr lang="cs-CZ" sz="1000" dirty="0"/>
              <a:t>hospitalizace delší než 30 dní;  </a:t>
            </a:r>
            <a:r>
              <a:rPr lang="cs-CZ" sz="1000" baseline="30000" dirty="0"/>
              <a:t>2</a:t>
            </a:r>
            <a:r>
              <a:rPr lang="en-US" sz="1000" dirty="0"/>
              <a:t> malign</a:t>
            </a:r>
            <a:r>
              <a:rPr lang="cs-CZ" sz="1000" dirty="0"/>
              <a:t>í novotvary bez C44; </a:t>
            </a:r>
            <a:endParaRPr lang="en-US" sz="1000" dirty="0"/>
          </a:p>
        </p:txBody>
      </p:sp>
      <p:sp>
        <p:nvSpPr>
          <p:cNvPr id="61" name="TextovéPole 30">
            <a:extLst>
              <a:ext uri="{FF2B5EF4-FFF2-40B4-BE49-F238E27FC236}">
                <a16:creationId xmlns:a16="http://schemas.microsoft.com/office/drawing/2014/main" id="{B2B7EBD3-1B84-42F4-8CBF-3D5615546231}"/>
              </a:ext>
            </a:extLst>
          </p:cNvPr>
          <p:cNvSpPr txBox="1"/>
          <p:nvPr/>
        </p:nvSpPr>
        <p:spPr>
          <a:xfrm>
            <a:off x="8190365" y="3739726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Léčení s diabetem</a:t>
            </a:r>
          </a:p>
        </p:txBody>
      </p:sp>
      <p:sp>
        <p:nvSpPr>
          <p:cNvPr id="62" name="TextovéPole 36">
            <a:extLst>
              <a:ext uri="{FF2B5EF4-FFF2-40B4-BE49-F238E27FC236}">
                <a16:creationId xmlns:a16="http://schemas.microsoft.com/office/drawing/2014/main" id="{E9061A3E-658B-42B9-BDEC-1AC8BBF0C19D}"/>
              </a:ext>
            </a:extLst>
          </p:cNvPr>
          <p:cNvSpPr txBox="1"/>
          <p:nvPr/>
        </p:nvSpPr>
        <p:spPr>
          <a:xfrm>
            <a:off x="8170091" y="5647436"/>
            <a:ext cx="18328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43 137 pacientů</a:t>
            </a:r>
          </a:p>
        </p:txBody>
      </p:sp>
      <p:graphicFrame>
        <p:nvGraphicFramePr>
          <p:cNvPr id="63" name="Chart 74">
            <a:extLst>
              <a:ext uri="{FF2B5EF4-FFF2-40B4-BE49-F238E27FC236}">
                <a16:creationId xmlns:a16="http://schemas.microsoft.com/office/drawing/2014/main" id="{2F52F47E-57D3-44F4-8E40-0A10565D08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5825554"/>
              </p:ext>
            </p:extLst>
          </p:nvPr>
        </p:nvGraphicFramePr>
        <p:xfrm>
          <a:off x="7732415" y="412506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66" name="TextovéPole 65">
            <a:extLst>
              <a:ext uri="{FF2B5EF4-FFF2-40B4-BE49-F238E27FC236}">
                <a16:creationId xmlns:a16="http://schemas.microsoft.com/office/drawing/2014/main" id="{2ECD7B7D-7491-4946-9419-4D0197B34495}"/>
              </a:ext>
            </a:extLst>
          </p:cNvPr>
          <p:cNvSpPr txBox="1"/>
          <p:nvPr/>
        </p:nvSpPr>
        <p:spPr>
          <a:xfrm>
            <a:off x="4670492" y="1047067"/>
            <a:ext cx="1613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Počet ošetřených ZZS</a:t>
            </a:r>
          </a:p>
        </p:txBody>
      </p:sp>
      <p:sp>
        <p:nvSpPr>
          <p:cNvPr id="67" name="TextovéPole 66">
            <a:extLst>
              <a:ext uri="{FF2B5EF4-FFF2-40B4-BE49-F238E27FC236}">
                <a16:creationId xmlns:a16="http://schemas.microsoft.com/office/drawing/2014/main" id="{A1074656-73B7-45C4-BF3C-CB841B08EA6D}"/>
              </a:ext>
            </a:extLst>
          </p:cNvPr>
          <p:cNvSpPr txBox="1"/>
          <p:nvPr/>
        </p:nvSpPr>
        <p:spPr>
          <a:xfrm>
            <a:off x="4670492" y="2959279"/>
            <a:ext cx="1767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31 397 </a:t>
            </a:r>
            <a:r>
              <a:rPr lang="en-US" sz="1600" dirty="0" err="1"/>
              <a:t>pacient</a:t>
            </a:r>
            <a:r>
              <a:rPr lang="cs-CZ" sz="1600" dirty="0"/>
              <a:t>ů</a:t>
            </a:r>
          </a:p>
        </p:txBody>
      </p:sp>
      <p:graphicFrame>
        <p:nvGraphicFramePr>
          <p:cNvPr id="68" name="Chart 42">
            <a:extLst>
              <a:ext uri="{FF2B5EF4-FFF2-40B4-BE49-F238E27FC236}">
                <a16:creationId xmlns:a16="http://schemas.microsoft.com/office/drawing/2014/main" id="{DDAE8580-64F8-4FA6-B89F-A84A31D2E9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7732676"/>
              </p:ext>
            </p:extLst>
          </p:nvPr>
        </p:nvGraphicFramePr>
        <p:xfrm>
          <a:off x="4289054" y="143690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86" name="TextovéPole 28">
            <a:extLst>
              <a:ext uri="{FF2B5EF4-FFF2-40B4-BE49-F238E27FC236}">
                <a16:creationId xmlns:a16="http://schemas.microsoft.com/office/drawing/2014/main" id="{EC72748F-6A35-4404-97EA-33AD39FFE261}"/>
              </a:ext>
            </a:extLst>
          </p:cNvPr>
          <p:cNvSpPr txBox="1"/>
          <p:nvPr/>
        </p:nvSpPr>
        <p:spPr>
          <a:xfrm>
            <a:off x="4696087" y="3674332"/>
            <a:ext cx="18489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Příspěvky na péči stupně III.-IV.</a:t>
            </a:r>
          </a:p>
        </p:txBody>
      </p:sp>
      <p:sp>
        <p:nvSpPr>
          <p:cNvPr id="96" name="TextovéPole 32">
            <a:extLst>
              <a:ext uri="{FF2B5EF4-FFF2-40B4-BE49-F238E27FC236}">
                <a16:creationId xmlns:a16="http://schemas.microsoft.com/office/drawing/2014/main" id="{F0A28D1E-9391-4CDA-9A4D-348ABF0A47E2}"/>
              </a:ext>
            </a:extLst>
          </p:cNvPr>
          <p:cNvSpPr txBox="1"/>
          <p:nvPr/>
        </p:nvSpPr>
        <p:spPr>
          <a:xfrm>
            <a:off x="4652462" y="5619008"/>
            <a:ext cx="18855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anose="05050102010706020507" pitchFamily="18" charset="2"/>
                <a:ea typeface="+mn-ea"/>
                <a:cs typeface="+mn-cs"/>
              </a:rPr>
              <a:t>S</a:t>
            </a: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7 394 osob s </a:t>
            </a:r>
            <a:r>
              <a:rPr kumimoji="0" lang="cs-CZ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PnP</a:t>
            </a:r>
            <a:endParaRPr kumimoji="0" 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7" name="Chart 52">
            <a:extLst>
              <a:ext uri="{FF2B5EF4-FFF2-40B4-BE49-F238E27FC236}">
                <a16:creationId xmlns:a16="http://schemas.microsoft.com/office/drawing/2014/main" id="{7009F870-8E08-4896-9CF9-7A19E582E8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976167"/>
              </p:ext>
            </p:extLst>
          </p:nvPr>
        </p:nvGraphicFramePr>
        <p:xfrm>
          <a:off x="4388743" y="4096636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9" name="TextovéPole 26">
            <a:extLst>
              <a:ext uri="{FF2B5EF4-FFF2-40B4-BE49-F238E27FC236}">
                <a16:creationId xmlns:a16="http://schemas.microsoft.com/office/drawing/2014/main" id="{B8A73ECB-7941-4A8E-80E8-EC6FAF0680AB}"/>
              </a:ext>
            </a:extLst>
          </p:cNvPr>
          <p:cNvSpPr txBox="1"/>
          <p:nvPr/>
        </p:nvSpPr>
        <p:spPr>
          <a:xfrm>
            <a:off x="2962550" y="1061935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b="1" dirty="0"/>
              <a:t>Počet porodů </a:t>
            </a:r>
          </a:p>
          <a:p>
            <a:pPr algn="ctr"/>
            <a:r>
              <a:rPr lang="cs-CZ" b="1" dirty="0"/>
              <a:t>ročně </a:t>
            </a:r>
          </a:p>
        </p:txBody>
      </p:sp>
      <p:sp>
        <p:nvSpPr>
          <p:cNvPr id="100" name="TextovéPole 31">
            <a:extLst>
              <a:ext uri="{FF2B5EF4-FFF2-40B4-BE49-F238E27FC236}">
                <a16:creationId xmlns:a16="http://schemas.microsoft.com/office/drawing/2014/main" id="{F43B2BDF-F4E6-4191-83EF-5BA19A69D9E5}"/>
              </a:ext>
            </a:extLst>
          </p:cNvPr>
          <p:cNvSpPr txBox="1"/>
          <p:nvPr/>
        </p:nvSpPr>
        <p:spPr>
          <a:xfrm>
            <a:off x="2850968" y="2914321"/>
            <a:ext cx="1729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2400" dirty="0">
                <a:latin typeface="Symbol" panose="05050102010706020507" pitchFamily="18" charset="2"/>
              </a:rPr>
              <a:t>S</a:t>
            </a:r>
            <a:r>
              <a:rPr lang="cs-CZ" dirty="0"/>
              <a:t> </a:t>
            </a:r>
            <a:r>
              <a:rPr lang="cs-CZ" sz="1600" dirty="0"/>
              <a:t>5 473 porodů</a:t>
            </a:r>
          </a:p>
        </p:txBody>
      </p:sp>
      <p:graphicFrame>
        <p:nvGraphicFramePr>
          <p:cNvPr id="101" name="Chart 46">
            <a:extLst>
              <a:ext uri="{FF2B5EF4-FFF2-40B4-BE49-F238E27FC236}">
                <a16:creationId xmlns:a16="http://schemas.microsoft.com/office/drawing/2014/main" id="{74322B59-F940-4B9B-83D5-3129873D35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5763511"/>
              </p:ext>
            </p:extLst>
          </p:nvPr>
        </p:nvGraphicFramePr>
        <p:xfrm>
          <a:off x="2516610" y="144195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TextovéPole 30">
            <a:extLst>
              <a:ext uri="{FF2B5EF4-FFF2-40B4-BE49-F238E27FC236}">
                <a16:creationId xmlns:a16="http://schemas.microsoft.com/office/drawing/2014/main" id="{6F39F4FB-4D2E-457D-BD3C-49E649A6028A}"/>
              </a:ext>
            </a:extLst>
          </p:cNvPr>
          <p:cNvSpPr txBox="1"/>
          <p:nvPr/>
        </p:nvSpPr>
        <p:spPr>
          <a:xfrm>
            <a:off x="7975080" y="1054879"/>
            <a:ext cx="18995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b="1" dirty="0"/>
              <a:t>Psychiatricky nemocní - dospělí</a:t>
            </a:r>
          </a:p>
          <a:p>
            <a:pPr algn="ctr"/>
            <a:endParaRPr lang="cs-CZ" b="1" dirty="0"/>
          </a:p>
        </p:txBody>
      </p:sp>
      <p:sp>
        <p:nvSpPr>
          <p:cNvPr id="104" name="TextovéPole 36">
            <a:extLst>
              <a:ext uri="{FF2B5EF4-FFF2-40B4-BE49-F238E27FC236}">
                <a16:creationId xmlns:a16="http://schemas.microsoft.com/office/drawing/2014/main" id="{9E5D0ED8-2FEB-494E-9EEE-6E72902F8203}"/>
              </a:ext>
            </a:extLst>
          </p:cNvPr>
          <p:cNvSpPr txBox="1"/>
          <p:nvPr/>
        </p:nvSpPr>
        <p:spPr>
          <a:xfrm>
            <a:off x="8171712" y="2962589"/>
            <a:ext cx="18328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56 549</a:t>
            </a:r>
            <a:r>
              <a:rPr lang="en-US" sz="1600" dirty="0"/>
              <a:t> </a:t>
            </a:r>
            <a:r>
              <a:rPr lang="cs-CZ" sz="1600" dirty="0"/>
              <a:t>pacientů</a:t>
            </a:r>
          </a:p>
        </p:txBody>
      </p:sp>
      <p:sp>
        <p:nvSpPr>
          <p:cNvPr id="105" name="TextovéPole 54">
            <a:extLst>
              <a:ext uri="{FF2B5EF4-FFF2-40B4-BE49-F238E27FC236}">
                <a16:creationId xmlns:a16="http://schemas.microsoft.com/office/drawing/2014/main" id="{93C744C7-5814-4D46-886D-57892EBC7353}"/>
              </a:ext>
            </a:extLst>
          </p:cNvPr>
          <p:cNvSpPr txBox="1"/>
          <p:nvPr/>
        </p:nvSpPr>
        <p:spPr>
          <a:xfrm>
            <a:off x="6272227" y="1054880"/>
            <a:ext cx="17165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b="1" dirty="0"/>
              <a:t>Návštěvy </a:t>
            </a:r>
            <a:r>
              <a:rPr lang="cs-CZ" b="1" dirty="0" err="1"/>
              <a:t>amb</a:t>
            </a:r>
            <a:r>
              <a:rPr lang="cs-CZ" b="1" dirty="0"/>
              <a:t>. specialistů</a:t>
            </a:r>
          </a:p>
          <a:p>
            <a:pPr algn="ctr"/>
            <a:endParaRPr lang="cs-CZ" b="1" baseline="30000" dirty="0"/>
          </a:p>
        </p:txBody>
      </p:sp>
      <p:sp>
        <p:nvSpPr>
          <p:cNvPr id="106" name="TextovéPole 55">
            <a:extLst>
              <a:ext uri="{FF2B5EF4-FFF2-40B4-BE49-F238E27FC236}">
                <a16:creationId xmlns:a16="http://schemas.microsoft.com/office/drawing/2014/main" id="{7F5E399B-BD08-4B10-A222-0EA59CB30213}"/>
              </a:ext>
            </a:extLst>
          </p:cNvPr>
          <p:cNvSpPr txBox="1"/>
          <p:nvPr/>
        </p:nvSpPr>
        <p:spPr>
          <a:xfrm>
            <a:off x="6360092" y="2967092"/>
            <a:ext cx="18683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3 287 tis. návštěv</a:t>
            </a:r>
          </a:p>
        </p:txBody>
      </p:sp>
      <p:sp>
        <p:nvSpPr>
          <p:cNvPr id="107" name="TextovéPole 56">
            <a:extLst>
              <a:ext uri="{FF2B5EF4-FFF2-40B4-BE49-F238E27FC236}">
                <a16:creationId xmlns:a16="http://schemas.microsoft.com/office/drawing/2014/main" id="{56AEA07F-4CE4-4E86-80D7-F24C55A79F37}"/>
              </a:ext>
            </a:extLst>
          </p:cNvPr>
          <p:cNvSpPr txBox="1"/>
          <p:nvPr/>
        </p:nvSpPr>
        <p:spPr>
          <a:xfrm>
            <a:off x="9877660" y="1052385"/>
            <a:ext cx="1883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b="1" dirty="0"/>
              <a:t>Psychiatricky nemocní - děti</a:t>
            </a:r>
          </a:p>
        </p:txBody>
      </p:sp>
      <p:sp>
        <p:nvSpPr>
          <p:cNvPr id="108" name="TextovéPole 57">
            <a:extLst>
              <a:ext uri="{FF2B5EF4-FFF2-40B4-BE49-F238E27FC236}">
                <a16:creationId xmlns:a16="http://schemas.microsoft.com/office/drawing/2014/main" id="{B42D8138-FC35-473A-BC93-712FFE47446E}"/>
              </a:ext>
            </a:extLst>
          </p:cNvPr>
          <p:cNvSpPr txBox="1"/>
          <p:nvPr/>
        </p:nvSpPr>
        <p:spPr>
          <a:xfrm>
            <a:off x="9918660" y="2960095"/>
            <a:ext cx="1988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4 902 pacientů</a:t>
            </a:r>
          </a:p>
        </p:txBody>
      </p:sp>
      <p:graphicFrame>
        <p:nvGraphicFramePr>
          <p:cNvPr id="109" name="Chart 34">
            <a:extLst>
              <a:ext uri="{FF2B5EF4-FFF2-40B4-BE49-F238E27FC236}">
                <a16:creationId xmlns:a16="http://schemas.microsoft.com/office/drawing/2014/main" id="{5A943A35-A754-4F92-AD91-AE5D51F2BE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162097"/>
              </p:ext>
            </p:extLst>
          </p:nvPr>
        </p:nvGraphicFramePr>
        <p:xfrm>
          <a:off x="6083680" y="141798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10" name="Chart 33">
            <a:extLst>
              <a:ext uri="{FF2B5EF4-FFF2-40B4-BE49-F238E27FC236}">
                <a16:creationId xmlns:a16="http://schemas.microsoft.com/office/drawing/2014/main" id="{4AA3F416-D6FA-4B3A-A0E5-1003F4C134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0234881"/>
              </p:ext>
            </p:extLst>
          </p:nvPr>
        </p:nvGraphicFramePr>
        <p:xfrm>
          <a:off x="7734036" y="144021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11" name="Chart 44">
            <a:extLst>
              <a:ext uri="{FF2B5EF4-FFF2-40B4-BE49-F238E27FC236}">
                <a16:creationId xmlns:a16="http://schemas.microsoft.com/office/drawing/2014/main" id="{4505B10A-A4BE-430D-809F-2AFE78AF94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9678613"/>
              </p:ext>
            </p:extLst>
          </p:nvPr>
        </p:nvGraphicFramePr>
        <p:xfrm>
          <a:off x="9561496" y="1425120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</p:spTree>
    <p:extLst>
      <p:ext uri="{BB962C8B-B14F-4D97-AF65-F5344CB8AC3E}">
        <p14:creationId xmlns:p14="http://schemas.microsoft.com/office/powerpoint/2010/main" val="175538511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378222" y="-1271262"/>
            <a:ext cx="194986" cy="8822477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6389210" y="1267803"/>
            <a:ext cx="201060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- péče o pacienty s </a:t>
            </a:r>
            <a:r>
              <a:rPr lang="cs-CZ" sz="2800" dirty="0" err="1"/>
              <a:t>centrovou</a:t>
            </a:r>
            <a:r>
              <a:rPr lang="cs-CZ" sz="2800" dirty="0"/>
              <a:t> léčbou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pacientů s daným bydlištěm a podáním </a:t>
            </a:r>
            <a:r>
              <a:rPr lang="cs-CZ" sz="1600" b="1" dirty="0" err="1"/>
              <a:t>centrového</a:t>
            </a:r>
            <a:r>
              <a:rPr lang="cs-CZ" sz="1600" b="1" dirty="0"/>
              <a:t> léku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Jeden pacient mohl mít podaný lék ve více krajích. Zobrazeno pouze s procentuálním zastoupením &gt;= 10 % </a:t>
            </a:r>
          </a:p>
        </p:txBody>
      </p:sp>
      <p:graphicFrame>
        <p:nvGraphicFramePr>
          <p:cNvPr id="32" name="Graf 31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0844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HKK - péče o pacienty s </a:t>
            </a:r>
            <a:r>
              <a:rPr lang="cs-CZ" sz="2800" dirty="0" err="1"/>
              <a:t>centrovou</a:t>
            </a:r>
            <a:r>
              <a:rPr lang="cs-CZ" sz="2800" dirty="0"/>
              <a:t> léčbou (2018)</a:t>
            </a: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5433797" y="1029983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3226046" y="3322055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700646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pacientů s daným bydlištěm a podáním </a:t>
            </a:r>
            <a:r>
              <a:rPr lang="cs-CZ" sz="1600" b="1" dirty="0" err="1"/>
              <a:t>centrového</a:t>
            </a:r>
            <a:r>
              <a:rPr lang="cs-CZ" sz="1600" b="1" dirty="0"/>
              <a:t> léku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Jeden pacient mohl mít podaný lék ve více krajích, součet řádků tak může být vyšší jak 100 %. </a:t>
            </a:r>
          </a:p>
        </p:txBody>
      </p:sp>
      <p:graphicFrame>
        <p:nvGraphicFramePr>
          <p:cNvPr id="2" name="Tabulka 3">
            <a:extLst>
              <a:ext uri="{FF2B5EF4-FFF2-40B4-BE49-F238E27FC236}">
                <a16:creationId xmlns:a16="http://schemas.microsoft.com/office/drawing/2014/main" id="{31B6511B-87BF-4FF5-8387-CFD751206B29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6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96,5</a:t>
                      </a:r>
                      <a:r>
                        <a:rPr lang="cs-CZ" sz="1400" u="none" strike="noStrike" dirty="0">
                          <a:effectLst/>
                        </a:rPr>
                        <a:t>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91,6%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19,6%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35,0%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22,5%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68,1%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34,8%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42,9%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85,6%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38,9%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31,9%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49,0%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29,0%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92,1%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21,8%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83,4%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14,2%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50,3%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8,7%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32064531-D275-4072-B431-2D24CE83060C}"/>
              </a:ext>
            </a:extLst>
          </p:cNvPr>
          <p:cNvSpPr txBox="1"/>
          <p:nvPr/>
        </p:nvSpPr>
        <p:spPr>
          <a:xfrm rot="16200000">
            <a:off x="-3226046" y="3322056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graphicFrame>
        <p:nvGraphicFramePr>
          <p:cNvPr id="13" name="Tabulka 3">
            <a:extLst>
              <a:ext uri="{FF2B5EF4-FFF2-40B4-BE49-F238E27FC236}">
                <a16:creationId xmlns:a16="http://schemas.microsoft.com/office/drawing/2014/main" id="{5FE7B0CE-AE2E-4CEF-A964-4670125823D1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96,5</a:t>
                      </a:r>
                      <a:r>
                        <a:rPr lang="cs-CZ" sz="1400" u="none" strike="noStrike" dirty="0">
                          <a:effectLst/>
                        </a:rPr>
                        <a:t>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91,6%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19,6%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35,0%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22,5%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68,1%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34,8%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42,9%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85,6%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38,9%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31,9%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49,0%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29,0%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92,1%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21,8%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83,4%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14,2%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50,3%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8,7%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4" name="Obdélník 13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6493047" y="1332240"/>
            <a:ext cx="685799" cy="5116685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010571" y="-1359089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70916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Kraj bydliště a kraj úmrtí (2018)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LPZ 2007-2018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34991" y="-1239205"/>
            <a:ext cx="162030" cy="8741894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6380977" y="1267804"/>
            <a:ext cx="168104" cy="5454149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9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0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úmrtí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zemřelých dle </a:t>
            </a:r>
            <a:r>
              <a:rPr lang="cs-CZ" sz="1600" b="1"/>
              <a:t>kraje bydliště</a:t>
            </a:r>
            <a:endParaRPr lang="cs-CZ" sz="1600" b="1" dirty="0"/>
          </a:p>
        </p:txBody>
      </p:sp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344553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Kraj bydliště a kraj úmrtí (2018)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LPZ 2007-2018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31B6511B-87BF-4FF5-8387-CFD751206B29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6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8" name="TextovéPole 17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367595" y="106147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6484815" y="1367480"/>
            <a:ext cx="685799" cy="5081445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" name="Obdélník 19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010571" y="-1350857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2064531-D275-4072-B431-2D24CE83060C}"/>
              </a:ext>
            </a:extLst>
          </p:cNvPr>
          <p:cNvSpPr txBox="1"/>
          <p:nvPr/>
        </p:nvSpPr>
        <p:spPr>
          <a:xfrm rot="16200000">
            <a:off x="-3226046" y="3322056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úmrtí</a:t>
            </a:r>
          </a:p>
        </p:txBody>
      </p:sp>
    </p:spTree>
    <p:extLst>
      <p:ext uri="{BB962C8B-B14F-4D97-AF65-F5344CB8AC3E}">
        <p14:creationId xmlns:p14="http://schemas.microsoft.com/office/powerpoint/2010/main" val="1826649060"/>
      </p:ext>
    </p:extLst>
  </p:cSld>
  <p:clrMapOvr>
    <a:masterClrMapping/>
  </p:clrMapOvr>
</p:sld>
</file>

<file path=ppt/theme/theme1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5370</TotalTime>
  <Words>9828</Words>
  <Application>Microsoft Office PowerPoint</Application>
  <PresentationFormat>Širokoúhlá obrazovka</PresentationFormat>
  <Paragraphs>3738</Paragraphs>
  <Slides>40</Slides>
  <Notes>6</Notes>
  <HiddenSlides>0</HiddenSlides>
  <MMClips>0</MMClips>
  <ScaleCrop>false</ScaleCrop>
  <HeadingPairs>
    <vt:vector size="6" baseType="variant">
      <vt:variant>
        <vt:lpstr>Použitá písma</vt:lpstr>
      </vt:variant>
      <vt:variant>
        <vt:i4>4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40</vt:i4>
      </vt:variant>
    </vt:vector>
  </HeadingPairs>
  <TitlesOfParts>
    <vt:vector size="45" baseType="lpstr">
      <vt:lpstr>Arial</vt:lpstr>
      <vt:lpstr>Calibri</vt:lpstr>
      <vt:lpstr>Calibri Light</vt:lpstr>
      <vt:lpstr>Symbol</vt:lpstr>
      <vt:lpstr>1_Motiv Office</vt:lpstr>
      <vt:lpstr>„ZDRAVÍ 2030“ – analytická studie </vt:lpstr>
      <vt:lpstr>Podíl obyvatel HKK na konzumaci zdravotních služeb </vt:lpstr>
      <vt:lpstr>Podíl obyvatel HKK na konzumaci zdravotních služeb </vt:lpstr>
      <vt:lpstr>Podíl obyvatel HKK na konzumaci zdravotních služeb </vt:lpstr>
      <vt:lpstr>Podíl obyvatel HKK na konzumaci zdravotních služeb </vt:lpstr>
      <vt:lpstr>Zdravotnictví HKK - péče o pacienty s centrovou léčbou (2018)</vt:lpstr>
      <vt:lpstr>Zdravotnictví HKK - péče o pacienty s centrovou léčbou (2018)</vt:lpstr>
      <vt:lpstr>Kraj bydliště a kraj úmrtí (2018)</vt:lpstr>
      <vt:lpstr>Kraj bydliště a kraj úmrtí (2018)</vt:lpstr>
      <vt:lpstr>Zdravotnictví HKK - péče o rodičky (2018)</vt:lpstr>
      <vt:lpstr>Zdravotnictví HKK - péče o rodičky (2018)</vt:lpstr>
      <vt:lpstr>Zdravotnictví HKK – akutní hospitalizace s operací (2018)</vt:lpstr>
      <vt:lpstr>Zdravotnictví HKK – akutní hospitalizace s operací (2018)</vt:lpstr>
      <vt:lpstr>Zdravotnictví HKK – akutní hospitalizace bez operace (2018)</vt:lpstr>
      <vt:lpstr>Zdravotnictví HKK – akutní hospitalizace bez operace (2018)</vt:lpstr>
      <vt:lpstr>Zdravotnictví HKK – neakutní hospitalizace (2018)</vt:lpstr>
      <vt:lpstr>Zdravotnictví HKK – neakutní hospitalizace (2018)</vt:lpstr>
      <vt:lpstr>Zdravotnictví HKK – příjem k akutní hospitalizaci od ZZS (2018)</vt:lpstr>
      <vt:lpstr>Zdravotnictví HKK – příjem k akutní hospitalizaci od ZZS (2018)</vt:lpstr>
      <vt:lpstr>„ZDRAVÍ 2030“ – analytická studie </vt:lpstr>
      <vt:lpstr>Hospitalizace v roce 2018 dle MKN a bydliště pacienta </vt:lpstr>
      <vt:lpstr>Hospitalizace v roce 2018 dle MKN a bydliště pacienta </vt:lpstr>
      <vt:lpstr>Místa hospitalizace pacientů s bydlištěm v HKK (2018)</vt:lpstr>
      <vt:lpstr>Místa hospitalizace pacientů s bydlištěm v HKK (2018)</vt:lpstr>
      <vt:lpstr>Podíl lůžkové péče HKK na hospitalizacích obyvatel z různých krajů ČR</vt:lpstr>
      <vt:lpstr>Hospitalizace v HKK dle MKN kapitol a bydliště pacienta (2018)</vt:lpstr>
      <vt:lpstr>Spádové oblasti nemocnic HKK (2018): akutní lůžková péče</vt:lpstr>
      <vt:lpstr>Spádové oblasti nemocnic HKK (2018): pacienti 1 – 18 let</vt:lpstr>
      <vt:lpstr>Spádové oblasti nemocnic HKK (2018): pacienti ve věku 65+</vt:lpstr>
      <vt:lpstr>Spádové oblasti nemocnic HKK (2018): pacienti ve věku 75+</vt:lpstr>
      <vt:lpstr>Příčiny hospitalizace v nemocnicích HKK dle bydliště pacienta </vt:lpstr>
      <vt:lpstr>Poměr hospitalizací pacientů z HKK a pacientů z ostatních  krajů v nemocnicích HKK I</vt:lpstr>
      <vt:lpstr>Poměr hospitalizací pacientů z HKK a pacientů z ostatních  krajů v nemocnicích HKK II</vt:lpstr>
      <vt:lpstr>Poměr hospitalizací pacientů z HKK a pacientů z ostatních  krajů v nemocnicích HKK III</vt:lpstr>
      <vt:lpstr>Hospitalizace s nemocemi oběhové soustavy v HKK dle bydliště pacienta</vt:lpstr>
      <vt:lpstr>Hospitalizace onkologických pacientů v HKK dle bydliště pacienta</vt:lpstr>
      <vt:lpstr>Ambulantní péče v nemocnicích HKK v roce 2018 dle odbornosti pracoviště a kraje bydliště pacienta 1/2</vt:lpstr>
      <vt:lpstr>Ambulantní péče v nemocnicích HKK v roce 2018 dle odbornosti pracoviště a kraje bydliště pacienta 2/2</vt:lpstr>
      <vt:lpstr>Zajištění péče o pacienty v závěru života – srovnání regionů </vt:lpstr>
      <vt:lpstr>Migrace v závěru života dle místa úmrtí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Komenda</dc:creator>
  <cp:lastModifiedBy>Ladislav Dušek</cp:lastModifiedBy>
  <cp:revision>394</cp:revision>
  <cp:lastPrinted>2019-08-02T13:14:10Z</cp:lastPrinted>
  <dcterms:created xsi:type="dcterms:W3CDTF">2019-07-27T10:04:23Z</dcterms:created>
  <dcterms:modified xsi:type="dcterms:W3CDTF">2020-02-16T18:08:49Z</dcterms:modified>
</cp:coreProperties>
</file>