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4375A8-ED24-4EA6-A516-946B70472C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9EC3970-BC03-4840-B0D1-C0A8353A93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976987A-B9A7-4868-B2F2-D4B338B43D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B035446-3E60-4BBA-BB88-C2C58B0625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9BC58E0-16A7-448C-9DBB-DDCBAA8FB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9743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063FC4-646D-41BB-A6B4-CC285AAE3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2518CEA-0B8D-442A-997B-D86C75BF29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495142F-7908-42AF-A48B-994DCA434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72921C2-0CA0-48B0-8BD7-E434A6D698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8902F1-06CD-4229-912D-33BF89900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93761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FCC84A0-9E4B-4A71-84B5-8B768F8A4D6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71D64C9-19AA-485C-B8E6-3B1768A822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7B5020B-F7DF-42BF-8D4F-5765C276B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A8341F5-2238-4AA3-A01E-E74E99D2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07DED3-CB6B-47C5-B653-3373FE3572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0357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BE3D24-C38A-4B65-82F4-ADA6A7A53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F5A1AD-9BCE-4D85-899A-30DC31A07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043A0F1-92A2-47CA-8867-1356871890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3D7FD7A-8444-4E0F-B60B-D9B424BB27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62B792F-8442-4FB8-B067-CE342A886E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17566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4103C0-D741-41E0-AB91-61906A0D6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DFEC3B9-B4DF-4E9F-A738-1372A4D418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95BB4F-6D70-4D35-8DB4-FBF0ACD7E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F1D6487-9FF5-4147-9AD9-905507A026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2F28922-FF24-46F8-9513-81B82C316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322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0BD13FB-2C8B-446C-B7D5-3D3875F3EE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395D9B-2D3D-41BA-A9DB-3B21327B1A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92A5408-F0C3-4087-B45F-67A0295554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0C0B4FB-D4C7-499B-A6C2-8ECBBBD7F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949942-2F82-4DC6-853F-BB2B413A3F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6198686-B755-4EBA-BA32-7FCB5D2D6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777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B3F2A1-9FE8-4569-A6BD-3C7954608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F91CFE0-C919-49C7-8289-D3314638D0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74982DD-55F8-4A0A-93D8-47B843834C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70D04D75-BEF5-4B59-9923-9A0E622D30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93F834A-4B85-4486-B5AB-4AE761F994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9B133E0F-8A85-46E9-9917-BB4660799E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AC09357-0BE6-440F-995D-1ACA76330A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B3EB676-AD56-413B-9547-7A50291399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2356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16E5E3-E7DB-4981-A2A0-CA4E26E16A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C2B92F2-2279-4DAC-B01A-90E780E92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F26D8CC-06B4-40BD-B94E-E37799353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494ED64-598C-4915-A4A3-6F99A73C5A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58086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D71FF2E7-443E-4768-968B-AB09C5617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6BEA4A8F-B405-4797-9E70-1F5766BCD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14780FF-1DAE-4BA6-AD25-C900A3118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1404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2039F7-4CD8-4981-A801-4C87E39BD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60A8A7-06A2-407C-9032-7E5AB310EC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21E69C6D-4DBD-44B5-936C-2328C8CEE3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7305C01-BCCB-4D16-8D93-E21801CF91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F106994-74EB-43D5-8909-3DF7D3E425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F985002-1D5B-4FDA-A0BE-163F4EC67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402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E704217-6DED-4B17-B8B3-0661FBF54A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5854311D-4D88-4C33-906A-5330A98ADA9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7DEFEDF-5266-4747-8D56-6929190930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9B8F2FC-8916-4424-B256-92CD090F4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89FDD3D-0057-4499-BFC5-8CD89BFFC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199A63E-2DCF-4E7D-B4ED-099A873C2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57987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40930D0-D88A-457A-B1E2-9A9CBBD06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D8D39A5-DCB1-45A1-A046-E13EA1F75E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5566500-7BC5-429B-9586-A248AEABF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46C6F-3CBB-4B1D-89EE-2311D21D5CE6}" type="datetimeFigureOut">
              <a:rPr lang="cs-CZ" smtClean="0"/>
              <a:t>02.10.2020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CC2230-36DE-4D4D-A32A-174A8F5B32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34B044F-F8F1-4396-8822-112FB25CBA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1D7EEE-8DE4-472F-AE55-A48B3F0CD5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7138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D85D78-BE91-42C8-8940-8B28C5D1854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Zkušenosti z karantény 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EDC26F-4BEE-4915-A9BD-329BFDCC73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Domov důchodců Černožice</a:t>
            </a:r>
          </a:p>
          <a:p>
            <a:r>
              <a:rPr lang="cs-CZ" dirty="0"/>
              <a:t>Martin </a:t>
            </a:r>
            <a:r>
              <a:rPr lang="cs-CZ" dirty="0" err="1"/>
              <a:t>Scháněl</a:t>
            </a:r>
            <a:r>
              <a:rPr lang="cs-CZ" dirty="0"/>
              <a:t>, 2. 10. 2020</a:t>
            </a:r>
          </a:p>
        </p:txBody>
      </p:sp>
    </p:spTree>
    <p:extLst>
      <p:ext uri="{BB962C8B-B14F-4D97-AF65-F5344CB8AC3E}">
        <p14:creationId xmlns:p14="http://schemas.microsoft.com/office/powerpoint/2010/main" val="1987742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C1D8E-DA68-4C15-95F1-841509545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Informace o pozitivitě na COVID - 19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4BC1B2D-55B0-4CE8-9715-32EFCA3188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Rychle řešit, aktivizovat krizový plán</a:t>
            </a:r>
          </a:p>
          <a:p>
            <a:r>
              <a:rPr lang="cs-CZ" dirty="0"/>
              <a:t>Nezbytnost funkčnosti vedení zařízení – strategie činnosti</a:t>
            </a:r>
          </a:p>
          <a:p>
            <a:r>
              <a:rPr lang="cs-CZ" dirty="0"/>
              <a:t>Trasovat kontakty v zařízení (15 min. „tvář-tvář bez roušky“)</a:t>
            </a:r>
          </a:p>
          <a:p>
            <a:r>
              <a:rPr lang="cs-CZ" dirty="0"/>
              <a:t>Chtít testovat – tlačit na rychlost a komplexnost </a:t>
            </a:r>
          </a:p>
          <a:p>
            <a:pPr lvl="1"/>
            <a:r>
              <a:rPr lang="cs-CZ" dirty="0"/>
              <a:t>Připravit seznamy na testování</a:t>
            </a:r>
          </a:p>
          <a:p>
            <a:pPr lvl="1"/>
            <a:r>
              <a:rPr lang="cs-CZ" dirty="0"/>
              <a:t>Vytisknout štítky</a:t>
            </a:r>
          </a:p>
          <a:p>
            <a:pPr lvl="1"/>
            <a:r>
              <a:rPr lang="cs-CZ" dirty="0"/>
              <a:t>Komunikovat s výjezdním týmem infekční kliniky</a:t>
            </a:r>
          </a:p>
          <a:p>
            <a:pPr lvl="1"/>
            <a:r>
              <a:rPr lang="cs-CZ" dirty="0"/>
              <a:t>Zajistit rychlý odvoz + tlačit na rychlé testování</a:t>
            </a:r>
          </a:p>
        </p:txBody>
      </p:sp>
    </p:spTree>
    <p:extLst>
      <p:ext uri="{BB962C8B-B14F-4D97-AF65-F5344CB8AC3E}">
        <p14:creationId xmlns:p14="http://schemas.microsoft.com/office/powerpoint/2010/main" val="650011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612BDFD-B76B-4D61-82BF-17D4592FC2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Nepostradatelný nenahraditelný pracovník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D07AD13-EB5E-4B70-AD95-F9DC5CC693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Všichni, včetně ředitele (ne pouze zdravotnický pracovník a pečovatel)</a:t>
            </a:r>
          </a:p>
          <a:p>
            <a:r>
              <a:rPr lang="cs-CZ" dirty="0" err="1"/>
              <a:t>Home</a:t>
            </a:r>
            <a:r>
              <a:rPr lang="cs-CZ" dirty="0"/>
              <a:t> office pracovníka ekonomického úseku – kontakt s poštou</a:t>
            </a:r>
          </a:p>
          <a:p>
            <a:r>
              <a:rPr lang="cs-CZ" dirty="0"/>
              <a:t>Zajistit příjem hovorů, telefonů</a:t>
            </a:r>
          </a:p>
          <a:p>
            <a:endParaRPr lang="cs-CZ" dirty="0"/>
          </a:p>
          <a:p>
            <a:r>
              <a:rPr lang="cs-CZ" dirty="0"/>
              <a:t>Nedávat vybrat vstup do karantény </a:t>
            </a:r>
          </a:p>
          <a:p>
            <a:r>
              <a:rPr lang="cs-CZ" dirty="0"/>
              <a:t>Přijdou zpětně neschopenky z mnoha důvodů</a:t>
            </a:r>
          </a:p>
          <a:p>
            <a:r>
              <a:rPr lang="cs-CZ" dirty="0"/>
              <a:t>Rušit dovolené a další akce – náhrady?</a:t>
            </a:r>
          </a:p>
          <a:p>
            <a:r>
              <a:rPr lang="cs-CZ" dirty="0"/>
              <a:t>Poznáte personál a jeho nastavení</a:t>
            </a:r>
          </a:p>
        </p:txBody>
      </p:sp>
    </p:spTree>
    <p:extLst>
      <p:ext uri="{BB962C8B-B14F-4D97-AF65-F5344CB8AC3E}">
        <p14:creationId xmlns:p14="http://schemas.microsoft.com/office/powerpoint/2010/main" val="1268538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E44ED2-A394-42D1-B51D-9C011F363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Nařízení karantény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3B27993-68CD-4B50-85F9-6F6D01F75B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Hygiena nařizuje přímým kontaktům, kteří jsou nahraditelní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Karanténa </a:t>
            </a:r>
            <a:r>
              <a:rPr lang="cs-CZ" b="1" dirty="0"/>
              <a:t>„práce a cesta z a do práce“</a:t>
            </a:r>
          </a:p>
          <a:p>
            <a:r>
              <a:rPr lang="cs-CZ" dirty="0"/>
              <a:t>Od posledního pozitivního 10 dní (14 dní)</a:t>
            </a:r>
          </a:p>
          <a:p>
            <a:r>
              <a:rPr lang="cs-CZ" dirty="0"/>
              <a:t>Ředitel nařizuje nenahraditelným – garantuje dodržování karantény</a:t>
            </a:r>
          </a:p>
          <a:p>
            <a:r>
              <a:rPr lang="cs-CZ" dirty="0"/>
              <a:t>Čestné prohlášení o dodržování karantény</a:t>
            </a:r>
          </a:p>
          <a:p>
            <a:r>
              <a:rPr lang="cs-CZ" dirty="0"/>
              <a:t>Pravidla pro práci v karanténě</a:t>
            </a:r>
          </a:p>
          <a:p>
            <a:r>
              <a:rPr lang="cs-CZ" dirty="0"/>
              <a:t>Pracovníci se sami hlídají….</a:t>
            </a:r>
          </a:p>
          <a:p>
            <a:r>
              <a:rPr lang="cs-CZ" dirty="0"/>
              <a:t>Pozor na lynčování – udržení týmové spolupráce</a:t>
            </a:r>
          </a:p>
        </p:txBody>
      </p:sp>
    </p:spTree>
    <p:extLst>
      <p:ext uri="{BB962C8B-B14F-4D97-AF65-F5344CB8AC3E}">
        <p14:creationId xmlns:p14="http://schemas.microsoft.com/office/powerpoint/2010/main" val="4169899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9B9F96-3CC4-412C-AAA4-60154E25E2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Omezení pro klienty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803D2E-ACCF-402E-87DC-7395EFD92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Klienti na pokojích</a:t>
            </a:r>
          </a:p>
          <a:p>
            <a:r>
              <a:rPr lang="cs-CZ" dirty="0"/>
              <a:t>Vycházky venku v areálu, využívání balkónů apod. </a:t>
            </a:r>
          </a:p>
          <a:p>
            <a:r>
              <a:rPr lang="cs-CZ" dirty="0"/>
              <a:t>Elektronická komunikace – Skype, WhatsApp</a:t>
            </a:r>
          </a:p>
          <a:p>
            <a:r>
              <a:rPr lang="cs-CZ" dirty="0"/>
              <a:t>Zákaz příjmů nových klientů</a:t>
            </a:r>
          </a:p>
          <a:p>
            <a:r>
              <a:rPr lang="cs-CZ" dirty="0"/>
              <a:t>Překlady ze zdravotnických zařízení po negativním testu nebo úplně pozastaveny – nutné komunikovat</a:t>
            </a:r>
          </a:p>
        </p:txBody>
      </p:sp>
    </p:spTree>
    <p:extLst>
      <p:ext uri="{BB962C8B-B14F-4D97-AF65-F5344CB8AC3E}">
        <p14:creationId xmlns:p14="http://schemas.microsoft.com/office/powerpoint/2010/main" val="24757591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DF0F44-33AC-432F-A080-F7827E30D1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Omezení pro pracovníky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A06BC8C-69ED-4AE1-A2B5-AB3CB7A036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Karanténa „práce – domů“</a:t>
            </a:r>
          </a:p>
          <a:p>
            <a:r>
              <a:rPr lang="cs-CZ" dirty="0"/>
              <a:t>Respirátory, štíty, ochranný oblek, rukavice po celou dobu směny</a:t>
            </a:r>
          </a:p>
          <a:p>
            <a:r>
              <a:rPr lang="cs-CZ" dirty="0"/>
              <a:t>Maximální oddělování týmů, pracovníků (izolace)</a:t>
            </a:r>
          </a:p>
          <a:p>
            <a:r>
              <a:rPr lang="cs-CZ" dirty="0"/>
              <a:t>Povinnost sledovat svůj zdravotní stav a ihned hlásit zhoršení</a:t>
            </a:r>
          </a:p>
          <a:p>
            <a:r>
              <a:rPr lang="cs-CZ" dirty="0"/>
              <a:t>Nevstupovat do zařízení při jakýchkoli příznacích onemocnění</a:t>
            </a:r>
          </a:p>
          <a:p>
            <a:r>
              <a:rPr lang="cs-CZ" dirty="0"/>
              <a:t>Neustálá dezinfekce</a:t>
            </a:r>
          </a:p>
          <a:p>
            <a:endParaRPr lang="cs-CZ" dirty="0"/>
          </a:p>
          <a:p>
            <a:r>
              <a:rPr lang="cs-CZ" dirty="0"/>
              <a:t>Bonus – péče o pracovníky (pauzy nad rámec zákony, občerstvení …)</a:t>
            </a:r>
          </a:p>
        </p:txBody>
      </p:sp>
    </p:spTree>
    <p:extLst>
      <p:ext uri="{BB962C8B-B14F-4D97-AF65-F5344CB8AC3E}">
        <p14:creationId xmlns:p14="http://schemas.microsoft.com/office/powerpoint/2010/main" val="1370128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8CF17-0B35-43B9-ACE1-6E1ED2C0A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Role v karanténě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36F615C-EE6E-433F-8249-383F2C4A6E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Ředitel (zástupce) řídí a komunikuje s okolím (média, reporty)</a:t>
            </a:r>
          </a:p>
          <a:p>
            <a:pPr lvl="1"/>
            <a:r>
              <a:rPr lang="cs-CZ" dirty="0"/>
              <a:t>Kontrola dodržování pravidel + podpora týmů</a:t>
            </a:r>
          </a:p>
          <a:p>
            <a:r>
              <a:rPr lang="cs-CZ" dirty="0"/>
              <a:t>Krizový tým – pravidelné schůzky a řešení „všeho“</a:t>
            </a:r>
          </a:p>
          <a:p>
            <a:r>
              <a:rPr lang="cs-CZ" dirty="0"/>
              <a:t>Vedoucí úseků </a:t>
            </a:r>
          </a:p>
          <a:p>
            <a:pPr lvl="1"/>
            <a:r>
              <a:rPr lang="cs-CZ" dirty="0"/>
              <a:t>komunikace s rodinami, příbuznými</a:t>
            </a:r>
          </a:p>
          <a:p>
            <a:pPr lvl="1"/>
            <a:r>
              <a:rPr lang="cs-CZ" dirty="0"/>
              <a:t>Kontrola dodržování opatření + podpora týmu</a:t>
            </a:r>
          </a:p>
          <a:p>
            <a:r>
              <a:rPr lang="cs-CZ" dirty="0"/>
              <a:t>Všeobecné/praktické sestry </a:t>
            </a:r>
          </a:p>
          <a:p>
            <a:pPr lvl="1"/>
            <a:r>
              <a:rPr lang="cs-CZ" dirty="0"/>
              <a:t>Řídí provoz z pohledu epidemiologie</a:t>
            </a:r>
          </a:p>
          <a:p>
            <a:pPr lvl="1"/>
            <a:r>
              <a:rPr lang="cs-CZ" dirty="0"/>
              <a:t>Sledují klienty a zaměstnance, příznaky respiračního omezení</a:t>
            </a:r>
          </a:p>
          <a:p>
            <a:pPr lvl="1"/>
            <a:r>
              <a:rPr lang="cs-CZ" dirty="0"/>
              <a:t>Komunikace s lékařem, žádné experimentování</a:t>
            </a:r>
          </a:p>
          <a:p>
            <a:r>
              <a:rPr lang="cs-CZ" dirty="0"/>
              <a:t>Pracovníci v SS – péče, podpora, aktivizace</a:t>
            </a:r>
          </a:p>
        </p:txBody>
      </p:sp>
    </p:spTree>
    <p:extLst>
      <p:ext uri="{BB962C8B-B14F-4D97-AF65-F5344CB8AC3E}">
        <p14:creationId xmlns:p14="http://schemas.microsoft.com/office/powerpoint/2010/main" val="3680702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7141DE-2F3F-4C9D-8AB4-B650347B7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Závěr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06C4ED3-EB37-43F2-B6A0-21ADB7F29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Fyzická + psychická náročnost</a:t>
            </a:r>
          </a:p>
          <a:p>
            <a:r>
              <a:rPr lang="cs-CZ" dirty="0"/>
              <a:t>Řešení konkrétních situací, které běžně neřešíte – podpora zaměstnanců</a:t>
            </a:r>
          </a:p>
          <a:p>
            <a:r>
              <a:rPr lang="cs-CZ" dirty="0"/>
              <a:t>Poznáte personál a jednotlivé zaměstnance – zpětná vazba do řízení</a:t>
            </a:r>
          </a:p>
          <a:p>
            <a:r>
              <a:rPr lang="cs-CZ" dirty="0"/>
              <a:t>Hlídejte „kulturu organizace“ – řešte ihned</a:t>
            </a:r>
          </a:p>
          <a:p>
            <a:r>
              <a:rPr lang="cs-CZ" dirty="0"/>
              <a:t>Pochvaly vs. nadávky rodin</a:t>
            </a:r>
          </a:p>
          <a:p>
            <a:r>
              <a:rPr lang="cs-CZ" dirty="0"/>
              <a:t>Uvolnění opatření – nic nekončí, jede se dále a řešíte nadále situace spojené s karanténou</a:t>
            </a:r>
          </a:p>
          <a:p>
            <a:r>
              <a:rPr lang="cs-CZ" dirty="0"/>
              <a:t>Začnete hlídat roušky a další opatření možná vážněji</a:t>
            </a:r>
          </a:p>
        </p:txBody>
      </p:sp>
    </p:spTree>
    <p:extLst>
      <p:ext uri="{BB962C8B-B14F-4D97-AF65-F5344CB8AC3E}">
        <p14:creationId xmlns:p14="http://schemas.microsoft.com/office/powerpoint/2010/main" val="2213997946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41</TotalTime>
  <Words>424</Words>
  <Application>Microsoft Office PowerPoint</Application>
  <PresentationFormat>Širokoúhlá obrazovka</PresentationFormat>
  <Paragraphs>66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Motiv Office</vt:lpstr>
      <vt:lpstr>Zkušenosti z karantény </vt:lpstr>
      <vt:lpstr>Informace o pozitivitě na COVID - 19</vt:lpstr>
      <vt:lpstr>Nepostradatelný nenahraditelný pracovník </vt:lpstr>
      <vt:lpstr>Nařízení karantény</vt:lpstr>
      <vt:lpstr>Omezení pro klienty</vt:lpstr>
      <vt:lpstr>Omezení pro pracovníky</vt:lpstr>
      <vt:lpstr>Role v karanténě</vt:lpstr>
      <vt:lpstr>Závěr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Zkušenosti z karantény</dc:title>
  <dc:creator>Martin</dc:creator>
  <cp:lastModifiedBy>Martin</cp:lastModifiedBy>
  <cp:revision>8</cp:revision>
  <dcterms:created xsi:type="dcterms:W3CDTF">2020-10-02T06:59:56Z</dcterms:created>
  <dcterms:modified xsi:type="dcterms:W3CDTF">2020-10-02T07:40:57Z</dcterms:modified>
</cp:coreProperties>
</file>